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419E2-7BF8-49FC-A464-7A3B324D4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9C5B13-2386-4848-8F80-A6BEFDD4C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16D34F-E49D-4A30-9DF1-9388FE996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3831BB-4C08-4F50-8D55-714A4F5D7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2C28B5-46AD-4A4A-A2FB-AEBAD547DE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1" y="1844675"/>
            <a:ext cx="7886700" cy="3259138"/>
          </a:xfrm>
        </p:spPr>
        <p:txBody>
          <a:bodyPr>
            <a:normAutofit/>
          </a:bodyPr>
          <a:lstStyle>
            <a:lvl1pPr>
              <a:defRPr sz="1800">
                <a:latin typeface="Myriad Pro" panose="020B0503030403020204" pitchFamily="34" charset="0"/>
              </a:defRPr>
            </a:lvl1pPr>
            <a:lvl2pPr>
              <a:defRPr sz="1600">
                <a:latin typeface="Myriad Pro" panose="020B0503030403020204" pitchFamily="34" charset="0"/>
              </a:defRPr>
            </a:lvl2pPr>
            <a:lvl3pPr>
              <a:defRPr sz="1400">
                <a:latin typeface="Myriad Pro" panose="020B0503030403020204" pitchFamily="34" charset="0"/>
              </a:defRPr>
            </a:lvl3pPr>
            <a:lvl4pPr>
              <a:defRPr sz="1200">
                <a:latin typeface="Myriad Pro" panose="020B0503030403020204" pitchFamily="34" charset="0"/>
              </a:defRPr>
            </a:lvl4pPr>
            <a:lvl5pPr>
              <a:defRPr sz="1200"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6B85F8F-78B3-47D5-BF72-EC6095E23E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69323" y="8313"/>
            <a:ext cx="2934503" cy="86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810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st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ECA505B3-D646-4AF1-8188-E19A6505A37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96985" y="4165"/>
            <a:ext cx="5369216" cy="6511564"/>
          </a:xfrm>
          <a:custGeom>
            <a:avLst/>
            <a:gdLst>
              <a:gd name="connsiteX0" fmla="*/ 0 w 5209020"/>
              <a:gd name="connsiteY0" fmla="*/ 0 h 5680075"/>
              <a:gd name="connsiteX1" fmla="*/ 3675495 w 5209020"/>
              <a:gd name="connsiteY1" fmla="*/ 0 h 5680075"/>
              <a:gd name="connsiteX2" fmla="*/ 3677732 w 5209020"/>
              <a:gd name="connsiteY2" fmla="*/ 0 h 5680075"/>
              <a:gd name="connsiteX3" fmla="*/ 3677732 w 5209020"/>
              <a:gd name="connsiteY3" fmla="*/ 8286 h 5680075"/>
              <a:gd name="connsiteX4" fmla="*/ 5209020 w 5209020"/>
              <a:gd name="connsiteY4" fmla="*/ 5680075 h 5680075"/>
              <a:gd name="connsiteX5" fmla="*/ 3675495 w 5209020"/>
              <a:gd name="connsiteY5" fmla="*/ 5680075 h 5680075"/>
              <a:gd name="connsiteX6" fmla="*/ 3675495 w 5209020"/>
              <a:gd name="connsiteY6" fmla="*/ 5678993 h 5680075"/>
              <a:gd name="connsiteX7" fmla="*/ 0 w 5209020"/>
              <a:gd name="connsiteY7" fmla="*/ 5678993 h 5680075"/>
              <a:gd name="connsiteX0" fmla="*/ 0 w 5037480"/>
              <a:gd name="connsiteY0" fmla="*/ 0 h 5689103"/>
              <a:gd name="connsiteX1" fmla="*/ 3675495 w 5037480"/>
              <a:gd name="connsiteY1" fmla="*/ 0 h 5689103"/>
              <a:gd name="connsiteX2" fmla="*/ 3677732 w 5037480"/>
              <a:gd name="connsiteY2" fmla="*/ 0 h 5689103"/>
              <a:gd name="connsiteX3" fmla="*/ 3677732 w 5037480"/>
              <a:gd name="connsiteY3" fmla="*/ 8286 h 5689103"/>
              <a:gd name="connsiteX4" fmla="*/ 5037480 w 5037480"/>
              <a:gd name="connsiteY4" fmla="*/ 5689103 h 5689103"/>
              <a:gd name="connsiteX5" fmla="*/ 3675495 w 5037480"/>
              <a:gd name="connsiteY5" fmla="*/ 5680075 h 5689103"/>
              <a:gd name="connsiteX6" fmla="*/ 3675495 w 5037480"/>
              <a:gd name="connsiteY6" fmla="*/ 5678993 h 5689103"/>
              <a:gd name="connsiteX7" fmla="*/ 0 w 5037480"/>
              <a:gd name="connsiteY7" fmla="*/ 5678993 h 5689103"/>
              <a:gd name="connsiteX8" fmla="*/ 0 w 5037480"/>
              <a:gd name="connsiteY8" fmla="*/ 0 h 5689103"/>
              <a:gd name="connsiteX0" fmla="*/ 0 w 5047144"/>
              <a:gd name="connsiteY0" fmla="*/ 0 h 5680075"/>
              <a:gd name="connsiteX1" fmla="*/ 3675495 w 5047144"/>
              <a:gd name="connsiteY1" fmla="*/ 0 h 5680075"/>
              <a:gd name="connsiteX2" fmla="*/ 3677732 w 5047144"/>
              <a:gd name="connsiteY2" fmla="*/ 0 h 5680075"/>
              <a:gd name="connsiteX3" fmla="*/ 3677732 w 5047144"/>
              <a:gd name="connsiteY3" fmla="*/ 8286 h 5680075"/>
              <a:gd name="connsiteX4" fmla="*/ 5047144 w 5047144"/>
              <a:gd name="connsiteY4" fmla="*/ 5679439 h 5680075"/>
              <a:gd name="connsiteX5" fmla="*/ 3675495 w 5047144"/>
              <a:gd name="connsiteY5" fmla="*/ 5680075 h 5680075"/>
              <a:gd name="connsiteX6" fmla="*/ 3675495 w 5047144"/>
              <a:gd name="connsiteY6" fmla="*/ 5678993 h 5680075"/>
              <a:gd name="connsiteX7" fmla="*/ 0 w 5047144"/>
              <a:gd name="connsiteY7" fmla="*/ 5678993 h 5680075"/>
              <a:gd name="connsiteX8" fmla="*/ 0 w 5047144"/>
              <a:gd name="connsiteY8" fmla="*/ 0 h 5680075"/>
              <a:gd name="connsiteX0" fmla="*/ 28993 w 5076137"/>
              <a:gd name="connsiteY0" fmla="*/ 0 h 5680075"/>
              <a:gd name="connsiteX1" fmla="*/ 3704488 w 5076137"/>
              <a:gd name="connsiteY1" fmla="*/ 0 h 5680075"/>
              <a:gd name="connsiteX2" fmla="*/ 3706725 w 5076137"/>
              <a:gd name="connsiteY2" fmla="*/ 0 h 5680075"/>
              <a:gd name="connsiteX3" fmla="*/ 3706725 w 5076137"/>
              <a:gd name="connsiteY3" fmla="*/ 8286 h 5680075"/>
              <a:gd name="connsiteX4" fmla="*/ 5076137 w 5076137"/>
              <a:gd name="connsiteY4" fmla="*/ 5679439 h 5680075"/>
              <a:gd name="connsiteX5" fmla="*/ 3704488 w 5076137"/>
              <a:gd name="connsiteY5" fmla="*/ 5680075 h 5680075"/>
              <a:gd name="connsiteX6" fmla="*/ 3704488 w 5076137"/>
              <a:gd name="connsiteY6" fmla="*/ 5678993 h 5680075"/>
              <a:gd name="connsiteX7" fmla="*/ 0 w 5076137"/>
              <a:gd name="connsiteY7" fmla="*/ 5674160 h 5680075"/>
              <a:gd name="connsiteX8" fmla="*/ 28993 w 5076137"/>
              <a:gd name="connsiteY8" fmla="*/ 0 h 5680075"/>
              <a:gd name="connsiteX0" fmla="*/ 28993 w 5076137"/>
              <a:gd name="connsiteY0" fmla="*/ 0 h 5680075"/>
              <a:gd name="connsiteX1" fmla="*/ 3704488 w 5076137"/>
              <a:gd name="connsiteY1" fmla="*/ 0 h 5680075"/>
              <a:gd name="connsiteX2" fmla="*/ 3706725 w 5076137"/>
              <a:gd name="connsiteY2" fmla="*/ 0 h 5680075"/>
              <a:gd name="connsiteX3" fmla="*/ 3706725 w 5076137"/>
              <a:gd name="connsiteY3" fmla="*/ 8286 h 5680075"/>
              <a:gd name="connsiteX4" fmla="*/ 5076137 w 5076137"/>
              <a:gd name="connsiteY4" fmla="*/ 5679439 h 5680075"/>
              <a:gd name="connsiteX5" fmla="*/ 3704488 w 5076137"/>
              <a:gd name="connsiteY5" fmla="*/ 5680075 h 5680075"/>
              <a:gd name="connsiteX6" fmla="*/ 3704488 w 5076137"/>
              <a:gd name="connsiteY6" fmla="*/ 5678993 h 5680075"/>
              <a:gd name="connsiteX7" fmla="*/ 0 w 5076137"/>
              <a:gd name="connsiteY7" fmla="*/ 5674160 h 5680075"/>
              <a:gd name="connsiteX8" fmla="*/ 28993 w 5076137"/>
              <a:gd name="connsiteY8" fmla="*/ 0 h 5680075"/>
              <a:gd name="connsiteX0" fmla="*/ 4294 w 5080431"/>
              <a:gd name="connsiteY0" fmla="*/ 0 h 5689739"/>
              <a:gd name="connsiteX1" fmla="*/ 3708782 w 5080431"/>
              <a:gd name="connsiteY1" fmla="*/ 9664 h 5689739"/>
              <a:gd name="connsiteX2" fmla="*/ 3711019 w 5080431"/>
              <a:gd name="connsiteY2" fmla="*/ 9664 h 5689739"/>
              <a:gd name="connsiteX3" fmla="*/ 3711019 w 5080431"/>
              <a:gd name="connsiteY3" fmla="*/ 17950 h 5689739"/>
              <a:gd name="connsiteX4" fmla="*/ 5080431 w 5080431"/>
              <a:gd name="connsiteY4" fmla="*/ 5689103 h 5689739"/>
              <a:gd name="connsiteX5" fmla="*/ 3708782 w 5080431"/>
              <a:gd name="connsiteY5" fmla="*/ 5689739 h 5689739"/>
              <a:gd name="connsiteX6" fmla="*/ 3708782 w 5080431"/>
              <a:gd name="connsiteY6" fmla="*/ 5688657 h 5689739"/>
              <a:gd name="connsiteX7" fmla="*/ 4294 w 5080431"/>
              <a:gd name="connsiteY7" fmla="*/ 5683824 h 5689739"/>
              <a:gd name="connsiteX8" fmla="*/ 4294 w 5080431"/>
              <a:gd name="connsiteY8" fmla="*/ 0 h 5689739"/>
              <a:gd name="connsiteX0" fmla="*/ 3321 w 5084290"/>
              <a:gd name="connsiteY0" fmla="*/ 0 h 5689739"/>
              <a:gd name="connsiteX1" fmla="*/ 3712641 w 5084290"/>
              <a:gd name="connsiteY1" fmla="*/ 9664 h 5689739"/>
              <a:gd name="connsiteX2" fmla="*/ 3714878 w 5084290"/>
              <a:gd name="connsiteY2" fmla="*/ 9664 h 5689739"/>
              <a:gd name="connsiteX3" fmla="*/ 3714878 w 5084290"/>
              <a:gd name="connsiteY3" fmla="*/ 17950 h 5689739"/>
              <a:gd name="connsiteX4" fmla="*/ 5084290 w 5084290"/>
              <a:gd name="connsiteY4" fmla="*/ 5689103 h 5689739"/>
              <a:gd name="connsiteX5" fmla="*/ 3712641 w 5084290"/>
              <a:gd name="connsiteY5" fmla="*/ 5689739 h 5689739"/>
              <a:gd name="connsiteX6" fmla="*/ 3712641 w 5084290"/>
              <a:gd name="connsiteY6" fmla="*/ 5688657 h 5689739"/>
              <a:gd name="connsiteX7" fmla="*/ 8153 w 5084290"/>
              <a:gd name="connsiteY7" fmla="*/ 5683824 h 5689739"/>
              <a:gd name="connsiteX8" fmla="*/ 3321 w 5084290"/>
              <a:gd name="connsiteY8" fmla="*/ 0 h 5689739"/>
              <a:gd name="connsiteX0" fmla="*/ 3321 w 5084290"/>
              <a:gd name="connsiteY0" fmla="*/ 0 h 5689739"/>
              <a:gd name="connsiteX1" fmla="*/ 3712641 w 5084290"/>
              <a:gd name="connsiteY1" fmla="*/ 9664 h 5689739"/>
              <a:gd name="connsiteX2" fmla="*/ 3714878 w 5084290"/>
              <a:gd name="connsiteY2" fmla="*/ 9664 h 5689739"/>
              <a:gd name="connsiteX3" fmla="*/ 3714878 w 5084290"/>
              <a:gd name="connsiteY3" fmla="*/ 17950 h 5689739"/>
              <a:gd name="connsiteX4" fmla="*/ 5084290 w 5084290"/>
              <a:gd name="connsiteY4" fmla="*/ 5689103 h 5689739"/>
              <a:gd name="connsiteX5" fmla="*/ 3712641 w 5084290"/>
              <a:gd name="connsiteY5" fmla="*/ 5689739 h 5689739"/>
              <a:gd name="connsiteX6" fmla="*/ 3712641 w 5084290"/>
              <a:gd name="connsiteY6" fmla="*/ 5688657 h 5689739"/>
              <a:gd name="connsiteX7" fmla="*/ 8153 w 5084290"/>
              <a:gd name="connsiteY7" fmla="*/ 5683824 h 5689739"/>
              <a:gd name="connsiteX8" fmla="*/ 3321 w 5084290"/>
              <a:gd name="connsiteY8" fmla="*/ 0 h 5689739"/>
              <a:gd name="connsiteX0" fmla="*/ 3321 w 5084290"/>
              <a:gd name="connsiteY0" fmla="*/ 7820 h 5697559"/>
              <a:gd name="connsiteX1" fmla="*/ 3712641 w 5084290"/>
              <a:gd name="connsiteY1" fmla="*/ 17484 h 5697559"/>
              <a:gd name="connsiteX2" fmla="*/ 3714878 w 5084290"/>
              <a:gd name="connsiteY2" fmla="*/ 17484 h 5697559"/>
              <a:gd name="connsiteX3" fmla="*/ 3714878 w 5084290"/>
              <a:gd name="connsiteY3" fmla="*/ 25770 h 5697559"/>
              <a:gd name="connsiteX4" fmla="*/ 5084290 w 5084290"/>
              <a:gd name="connsiteY4" fmla="*/ 5696923 h 5697559"/>
              <a:gd name="connsiteX5" fmla="*/ 3712641 w 5084290"/>
              <a:gd name="connsiteY5" fmla="*/ 5697559 h 5697559"/>
              <a:gd name="connsiteX6" fmla="*/ 3712641 w 5084290"/>
              <a:gd name="connsiteY6" fmla="*/ 5696477 h 5697559"/>
              <a:gd name="connsiteX7" fmla="*/ 8153 w 5084290"/>
              <a:gd name="connsiteY7" fmla="*/ 5691644 h 5697559"/>
              <a:gd name="connsiteX8" fmla="*/ 3321 w 5084290"/>
              <a:gd name="connsiteY8" fmla="*/ 7820 h 5697559"/>
              <a:gd name="connsiteX0" fmla="*/ 3321 w 5084290"/>
              <a:gd name="connsiteY0" fmla="*/ 7820 h 5697559"/>
              <a:gd name="connsiteX1" fmla="*/ 3712641 w 5084290"/>
              <a:gd name="connsiteY1" fmla="*/ 17484 h 5697559"/>
              <a:gd name="connsiteX2" fmla="*/ 3714878 w 5084290"/>
              <a:gd name="connsiteY2" fmla="*/ 17484 h 5697559"/>
              <a:gd name="connsiteX3" fmla="*/ 3710046 w 5084290"/>
              <a:gd name="connsiteY3" fmla="*/ 11274 h 5697559"/>
              <a:gd name="connsiteX4" fmla="*/ 5084290 w 5084290"/>
              <a:gd name="connsiteY4" fmla="*/ 5696923 h 5697559"/>
              <a:gd name="connsiteX5" fmla="*/ 3712641 w 5084290"/>
              <a:gd name="connsiteY5" fmla="*/ 5697559 h 5697559"/>
              <a:gd name="connsiteX6" fmla="*/ 3712641 w 5084290"/>
              <a:gd name="connsiteY6" fmla="*/ 5696477 h 5697559"/>
              <a:gd name="connsiteX7" fmla="*/ 8153 w 5084290"/>
              <a:gd name="connsiteY7" fmla="*/ 5691644 h 5697559"/>
              <a:gd name="connsiteX8" fmla="*/ 3321 w 5084290"/>
              <a:gd name="connsiteY8" fmla="*/ 7820 h 5697559"/>
              <a:gd name="connsiteX0" fmla="*/ 3321 w 5084290"/>
              <a:gd name="connsiteY0" fmla="*/ 11042 h 5700781"/>
              <a:gd name="connsiteX1" fmla="*/ 3712641 w 5084290"/>
              <a:gd name="connsiteY1" fmla="*/ 20706 h 5700781"/>
              <a:gd name="connsiteX2" fmla="*/ 3714878 w 5084290"/>
              <a:gd name="connsiteY2" fmla="*/ 20706 h 5700781"/>
              <a:gd name="connsiteX3" fmla="*/ 3710046 w 5084290"/>
              <a:gd name="connsiteY3" fmla="*/ 0 h 5700781"/>
              <a:gd name="connsiteX4" fmla="*/ 5084290 w 5084290"/>
              <a:gd name="connsiteY4" fmla="*/ 5700145 h 5700781"/>
              <a:gd name="connsiteX5" fmla="*/ 3712641 w 5084290"/>
              <a:gd name="connsiteY5" fmla="*/ 5700781 h 5700781"/>
              <a:gd name="connsiteX6" fmla="*/ 3712641 w 5084290"/>
              <a:gd name="connsiteY6" fmla="*/ 5699699 h 5700781"/>
              <a:gd name="connsiteX7" fmla="*/ 8153 w 5084290"/>
              <a:gd name="connsiteY7" fmla="*/ 5694866 h 5700781"/>
              <a:gd name="connsiteX8" fmla="*/ 3321 w 5084290"/>
              <a:gd name="connsiteY8" fmla="*/ 11042 h 5700781"/>
              <a:gd name="connsiteX0" fmla="*/ 3321 w 5084290"/>
              <a:gd name="connsiteY0" fmla="*/ 11042 h 5700781"/>
              <a:gd name="connsiteX1" fmla="*/ 3712641 w 5084290"/>
              <a:gd name="connsiteY1" fmla="*/ 20706 h 5700781"/>
              <a:gd name="connsiteX2" fmla="*/ 3714878 w 5084290"/>
              <a:gd name="connsiteY2" fmla="*/ 20706 h 5700781"/>
              <a:gd name="connsiteX3" fmla="*/ 3879170 w 5084290"/>
              <a:gd name="connsiteY3" fmla="*/ 0 h 5700781"/>
              <a:gd name="connsiteX4" fmla="*/ 5084290 w 5084290"/>
              <a:gd name="connsiteY4" fmla="*/ 5700145 h 5700781"/>
              <a:gd name="connsiteX5" fmla="*/ 3712641 w 5084290"/>
              <a:gd name="connsiteY5" fmla="*/ 5700781 h 5700781"/>
              <a:gd name="connsiteX6" fmla="*/ 3712641 w 5084290"/>
              <a:gd name="connsiteY6" fmla="*/ 5699699 h 5700781"/>
              <a:gd name="connsiteX7" fmla="*/ 8153 w 5084290"/>
              <a:gd name="connsiteY7" fmla="*/ 5694866 h 5700781"/>
              <a:gd name="connsiteX8" fmla="*/ 3321 w 5084290"/>
              <a:gd name="connsiteY8" fmla="*/ 11042 h 5700781"/>
              <a:gd name="connsiteX0" fmla="*/ 3321 w 5084290"/>
              <a:gd name="connsiteY0" fmla="*/ 125635 h 5815374"/>
              <a:gd name="connsiteX1" fmla="*/ 3712641 w 5084290"/>
              <a:gd name="connsiteY1" fmla="*/ 135299 h 5815374"/>
              <a:gd name="connsiteX2" fmla="*/ 3579578 w 5084290"/>
              <a:gd name="connsiteY2" fmla="*/ 0 h 5815374"/>
              <a:gd name="connsiteX3" fmla="*/ 3879170 w 5084290"/>
              <a:gd name="connsiteY3" fmla="*/ 114593 h 5815374"/>
              <a:gd name="connsiteX4" fmla="*/ 5084290 w 5084290"/>
              <a:gd name="connsiteY4" fmla="*/ 5814738 h 5815374"/>
              <a:gd name="connsiteX5" fmla="*/ 3712641 w 5084290"/>
              <a:gd name="connsiteY5" fmla="*/ 5815374 h 5815374"/>
              <a:gd name="connsiteX6" fmla="*/ 3712641 w 5084290"/>
              <a:gd name="connsiteY6" fmla="*/ 5814292 h 5815374"/>
              <a:gd name="connsiteX7" fmla="*/ 8153 w 5084290"/>
              <a:gd name="connsiteY7" fmla="*/ 5809459 h 5815374"/>
              <a:gd name="connsiteX8" fmla="*/ 3321 w 5084290"/>
              <a:gd name="connsiteY8" fmla="*/ 125635 h 5815374"/>
              <a:gd name="connsiteX0" fmla="*/ 3321 w 5084290"/>
              <a:gd name="connsiteY0" fmla="*/ 125635 h 5815374"/>
              <a:gd name="connsiteX1" fmla="*/ 2644744 w 5084290"/>
              <a:gd name="connsiteY1" fmla="*/ 130467 h 5815374"/>
              <a:gd name="connsiteX2" fmla="*/ 3579578 w 5084290"/>
              <a:gd name="connsiteY2" fmla="*/ 0 h 5815374"/>
              <a:gd name="connsiteX3" fmla="*/ 3879170 w 5084290"/>
              <a:gd name="connsiteY3" fmla="*/ 114593 h 5815374"/>
              <a:gd name="connsiteX4" fmla="*/ 5084290 w 5084290"/>
              <a:gd name="connsiteY4" fmla="*/ 5814738 h 5815374"/>
              <a:gd name="connsiteX5" fmla="*/ 3712641 w 5084290"/>
              <a:gd name="connsiteY5" fmla="*/ 5815374 h 5815374"/>
              <a:gd name="connsiteX6" fmla="*/ 3712641 w 5084290"/>
              <a:gd name="connsiteY6" fmla="*/ 5814292 h 5815374"/>
              <a:gd name="connsiteX7" fmla="*/ 8153 w 5084290"/>
              <a:gd name="connsiteY7" fmla="*/ 5809459 h 5815374"/>
              <a:gd name="connsiteX8" fmla="*/ 3321 w 5084290"/>
              <a:gd name="connsiteY8" fmla="*/ 125635 h 5815374"/>
              <a:gd name="connsiteX0" fmla="*/ 3321 w 5084290"/>
              <a:gd name="connsiteY0" fmla="*/ 11042 h 5700781"/>
              <a:gd name="connsiteX1" fmla="*/ 2644744 w 5084290"/>
              <a:gd name="connsiteY1" fmla="*/ 15874 h 5700781"/>
              <a:gd name="connsiteX2" fmla="*/ 3444279 w 5084290"/>
              <a:gd name="connsiteY2" fmla="*/ 6210 h 5700781"/>
              <a:gd name="connsiteX3" fmla="*/ 3879170 w 5084290"/>
              <a:gd name="connsiteY3" fmla="*/ 0 h 5700781"/>
              <a:gd name="connsiteX4" fmla="*/ 5084290 w 5084290"/>
              <a:gd name="connsiteY4" fmla="*/ 5700145 h 5700781"/>
              <a:gd name="connsiteX5" fmla="*/ 3712641 w 5084290"/>
              <a:gd name="connsiteY5" fmla="*/ 5700781 h 5700781"/>
              <a:gd name="connsiteX6" fmla="*/ 3712641 w 5084290"/>
              <a:gd name="connsiteY6" fmla="*/ 5699699 h 5700781"/>
              <a:gd name="connsiteX7" fmla="*/ 8153 w 5084290"/>
              <a:gd name="connsiteY7" fmla="*/ 5694866 h 5700781"/>
              <a:gd name="connsiteX8" fmla="*/ 3321 w 5084290"/>
              <a:gd name="connsiteY8" fmla="*/ 11042 h 5700781"/>
              <a:gd name="connsiteX0" fmla="*/ 3321 w 5084290"/>
              <a:gd name="connsiteY0" fmla="*/ 8808 h 5698547"/>
              <a:gd name="connsiteX1" fmla="*/ 2644744 w 5084290"/>
              <a:gd name="connsiteY1" fmla="*/ 13640 h 5698547"/>
              <a:gd name="connsiteX2" fmla="*/ 3444279 w 5084290"/>
              <a:gd name="connsiteY2" fmla="*/ 3976 h 5698547"/>
              <a:gd name="connsiteX3" fmla="*/ 3710046 w 5084290"/>
              <a:gd name="connsiteY3" fmla="*/ 7430 h 5698547"/>
              <a:gd name="connsiteX4" fmla="*/ 5084290 w 5084290"/>
              <a:gd name="connsiteY4" fmla="*/ 5697911 h 5698547"/>
              <a:gd name="connsiteX5" fmla="*/ 3712641 w 5084290"/>
              <a:gd name="connsiteY5" fmla="*/ 5698547 h 5698547"/>
              <a:gd name="connsiteX6" fmla="*/ 3712641 w 5084290"/>
              <a:gd name="connsiteY6" fmla="*/ 5697465 h 5698547"/>
              <a:gd name="connsiteX7" fmla="*/ 8153 w 5084290"/>
              <a:gd name="connsiteY7" fmla="*/ 5692632 h 5698547"/>
              <a:gd name="connsiteX8" fmla="*/ 3321 w 5084290"/>
              <a:gd name="connsiteY8" fmla="*/ 8808 h 5698547"/>
              <a:gd name="connsiteX0" fmla="*/ 3321 w 5084290"/>
              <a:gd name="connsiteY0" fmla="*/ 8808 h 5698547"/>
              <a:gd name="connsiteX1" fmla="*/ 2644744 w 5084290"/>
              <a:gd name="connsiteY1" fmla="*/ 13640 h 5698547"/>
              <a:gd name="connsiteX2" fmla="*/ 3439447 w 5084290"/>
              <a:gd name="connsiteY2" fmla="*/ 18473 h 5698547"/>
              <a:gd name="connsiteX3" fmla="*/ 3710046 w 5084290"/>
              <a:gd name="connsiteY3" fmla="*/ 7430 h 5698547"/>
              <a:gd name="connsiteX4" fmla="*/ 5084290 w 5084290"/>
              <a:gd name="connsiteY4" fmla="*/ 5697911 h 5698547"/>
              <a:gd name="connsiteX5" fmla="*/ 3712641 w 5084290"/>
              <a:gd name="connsiteY5" fmla="*/ 5698547 h 5698547"/>
              <a:gd name="connsiteX6" fmla="*/ 3712641 w 5084290"/>
              <a:gd name="connsiteY6" fmla="*/ 5697465 h 5698547"/>
              <a:gd name="connsiteX7" fmla="*/ 8153 w 5084290"/>
              <a:gd name="connsiteY7" fmla="*/ 5692632 h 5698547"/>
              <a:gd name="connsiteX8" fmla="*/ 3321 w 5084290"/>
              <a:gd name="connsiteY8" fmla="*/ 8808 h 5698547"/>
              <a:gd name="connsiteX0" fmla="*/ 3321 w 5084290"/>
              <a:gd name="connsiteY0" fmla="*/ 8808 h 5698547"/>
              <a:gd name="connsiteX1" fmla="*/ 2644744 w 5084290"/>
              <a:gd name="connsiteY1" fmla="*/ 13640 h 5698547"/>
              <a:gd name="connsiteX2" fmla="*/ 3429783 w 5084290"/>
              <a:gd name="connsiteY2" fmla="*/ 13641 h 5698547"/>
              <a:gd name="connsiteX3" fmla="*/ 3710046 w 5084290"/>
              <a:gd name="connsiteY3" fmla="*/ 7430 h 5698547"/>
              <a:gd name="connsiteX4" fmla="*/ 5084290 w 5084290"/>
              <a:gd name="connsiteY4" fmla="*/ 5697911 h 5698547"/>
              <a:gd name="connsiteX5" fmla="*/ 3712641 w 5084290"/>
              <a:gd name="connsiteY5" fmla="*/ 5698547 h 5698547"/>
              <a:gd name="connsiteX6" fmla="*/ 3712641 w 5084290"/>
              <a:gd name="connsiteY6" fmla="*/ 5697465 h 5698547"/>
              <a:gd name="connsiteX7" fmla="*/ 8153 w 5084290"/>
              <a:gd name="connsiteY7" fmla="*/ 5692632 h 5698547"/>
              <a:gd name="connsiteX8" fmla="*/ 3321 w 5084290"/>
              <a:gd name="connsiteY8" fmla="*/ 8808 h 5698547"/>
              <a:gd name="connsiteX0" fmla="*/ 3321 w 5084290"/>
              <a:gd name="connsiteY0" fmla="*/ 11707 h 5701446"/>
              <a:gd name="connsiteX1" fmla="*/ 2639912 w 5084290"/>
              <a:gd name="connsiteY1" fmla="*/ 6875 h 5701446"/>
              <a:gd name="connsiteX2" fmla="*/ 3429783 w 5084290"/>
              <a:gd name="connsiteY2" fmla="*/ 16540 h 5701446"/>
              <a:gd name="connsiteX3" fmla="*/ 3710046 w 5084290"/>
              <a:gd name="connsiteY3" fmla="*/ 10329 h 5701446"/>
              <a:gd name="connsiteX4" fmla="*/ 5084290 w 5084290"/>
              <a:gd name="connsiteY4" fmla="*/ 5700810 h 5701446"/>
              <a:gd name="connsiteX5" fmla="*/ 3712641 w 5084290"/>
              <a:gd name="connsiteY5" fmla="*/ 5701446 h 5701446"/>
              <a:gd name="connsiteX6" fmla="*/ 3712641 w 5084290"/>
              <a:gd name="connsiteY6" fmla="*/ 5700364 h 5701446"/>
              <a:gd name="connsiteX7" fmla="*/ 8153 w 5084290"/>
              <a:gd name="connsiteY7" fmla="*/ 5695531 h 5701446"/>
              <a:gd name="connsiteX8" fmla="*/ 3321 w 5084290"/>
              <a:gd name="connsiteY8" fmla="*/ 11707 h 5701446"/>
              <a:gd name="connsiteX0" fmla="*/ 3321 w 5084290"/>
              <a:gd name="connsiteY0" fmla="*/ 11707 h 5701446"/>
              <a:gd name="connsiteX1" fmla="*/ 2639912 w 5084290"/>
              <a:gd name="connsiteY1" fmla="*/ 6875 h 5701446"/>
              <a:gd name="connsiteX2" fmla="*/ 3424951 w 5084290"/>
              <a:gd name="connsiteY2" fmla="*/ 6876 h 5701446"/>
              <a:gd name="connsiteX3" fmla="*/ 3710046 w 5084290"/>
              <a:gd name="connsiteY3" fmla="*/ 10329 h 5701446"/>
              <a:gd name="connsiteX4" fmla="*/ 5084290 w 5084290"/>
              <a:gd name="connsiteY4" fmla="*/ 5700810 h 5701446"/>
              <a:gd name="connsiteX5" fmla="*/ 3712641 w 5084290"/>
              <a:gd name="connsiteY5" fmla="*/ 5701446 h 5701446"/>
              <a:gd name="connsiteX6" fmla="*/ 3712641 w 5084290"/>
              <a:gd name="connsiteY6" fmla="*/ 5700364 h 5701446"/>
              <a:gd name="connsiteX7" fmla="*/ 8153 w 5084290"/>
              <a:gd name="connsiteY7" fmla="*/ 5695531 h 5701446"/>
              <a:gd name="connsiteX8" fmla="*/ 3321 w 5084290"/>
              <a:gd name="connsiteY8" fmla="*/ 11707 h 5701446"/>
              <a:gd name="connsiteX0" fmla="*/ 17543 w 5076137"/>
              <a:gd name="connsiteY0" fmla="*/ 11707 h 5701446"/>
              <a:gd name="connsiteX1" fmla="*/ 2631759 w 5076137"/>
              <a:gd name="connsiteY1" fmla="*/ 6875 h 5701446"/>
              <a:gd name="connsiteX2" fmla="*/ 3416798 w 5076137"/>
              <a:gd name="connsiteY2" fmla="*/ 6876 h 5701446"/>
              <a:gd name="connsiteX3" fmla="*/ 3701893 w 5076137"/>
              <a:gd name="connsiteY3" fmla="*/ 10329 h 5701446"/>
              <a:gd name="connsiteX4" fmla="*/ 5076137 w 5076137"/>
              <a:gd name="connsiteY4" fmla="*/ 5700810 h 5701446"/>
              <a:gd name="connsiteX5" fmla="*/ 3704488 w 5076137"/>
              <a:gd name="connsiteY5" fmla="*/ 5701446 h 5701446"/>
              <a:gd name="connsiteX6" fmla="*/ 3704488 w 5076137"/>
              <a:gd name="connsiteY6" fmla="*/ 5700364 h 5701446"/>
              <a:gd name="connsiteX7" fmla="*/ 0 w 5076137"/>
              <a:gd name="connsiteY7" fmla="*/ 5695531 h 5701446"/>
              <a:gd name="connsiteX8" fmla="*/ 17543 w 5076137"/>
              <a:gd name="connsiteY8" fmla="*/ 11707 h 5701446"/>
              <a:gd name="connsiteX0" fmla="*/ 17543 w 5076137"/>
              <a:gd name="connsiteY0" fmla="*/ 4832 h 5694571"/>
              <a:gd name="connsiteX1" fmla="*/ 2631759 w 5076137"/>
              <a:gd name="connsiteY1" fmla="*/ 0 h 5694571"/>
              <a:gd name="connsiteX2" fmla="*/ 3416798 w 5076137"/>
              <a:gd name="connsiteY2" fmla="*/ 1 h 5694571"/>
              <a:gd name="connsiteX3" fmla="*/ 3701893 w 5076137"/>
              <a:gd name="connsiteY3" fmla="*/ 3454 h 5694571"/>
              <a:gd name="connsiteX4" fmla="*/ 5076137 w 5076137"/>
              <a:gd name="connsiteY4" fmla="*/ 5693935 h 5694571"/>
              <a:gd name="connsiteX5" fmla="*/ 3704488 w 5076137"/>
              <a:gd name="connsiteY5" fmla="*/ 5694571 h 5694571"/>
              <a:gd name="connsiteX6" fmla="*/ 3704488 w 5076137"/>
              <a:gd name="connsiteY6" fmla="*/ 5693489 h 5694571"/>
              <a:gd name="connsiteX7" fmla="*/ 0 w 5076137"/>
              <a:gd name="connsiteY7" fmla="*/ 5688656 h 5694571"/>
              <a:gd name="connsiteX8" fmla="*/ 17543 w 5076137"/>
              <a:gd name="connsiteY8" fmla="*/ 4832 h 5694571"/>
              <a:gd name="connsiteX0" fmla="*/ 3322 w 5061916"/>
              <a:gd name="connsiteY0" fmla="*/ 4832 h 5694571"/>
              <a:gd name="connsiteX1" fmla="*/ 2617538 w 5061916"/>
              <a:gd name="connsiteY1" fmla="*/ 0 h 5694571"/>
              <a:gd name="connsiteX2" fmla="*/ 3402577 w 5061916"/>
              <a:gd name="connsiteY2" fmla="*/ 1 h 5694571"/>
              <a:gd name="connsiteX3" fmla="*/ 3687672 w 5061916"/>
              <a:gd name="connsiteY3" fmla="*/ 3454 h 5694571"/>
              <a:gd name="connsiteX4" fmla="*/ 5061916 w 5061916"/>
              <a:gd name="connsiteY4" fmla="*/ 5693935 h 5694571"/>
              <a:gd name="connsiteX5" fmla="*/ 3690267 w 5061916"/>
              <a:gd name="connsiteY5" fmla="*/ 5694571 h 5694571"/>
              <a:gd name="connsiteX6" fmla="*/ 3690267 w 5061916"/>
              <a:gd name="connsiteY6" fmla="*/ 5693489 h 5694571"/>
              <a:gd name="connsiteX7" fmla="*/ 8154 w 5061916"/>
              <a:gd name="connsiteY7" fmla="*/ 5688656 h 5694571"/>
              <a:gd name="connsiteX8" fmla="*/ 3322 w 5061916"/>
              <a:gd name="connsiteY8" fmla="*/ 4832 h 5694571"/>
              <a:gd name="connsiteX0" fmla="*/ 3322 w 5061916"/>
              <a:gd name="connsiteY0" fmla="*/ 4832 h 5694571"/>
              <a:gd name="connsiteX1" fmla="*/ 2617538 w 5061916"/>
              <a:gd name="connsiteY1" fmla="*/ 0 h 5694571"/>
              <a:gd name="connsiteX2" fmla="*/ 3402577 w 5061916"/>
              <a:gd name="connsiteY2" fmla="*/ 1 h 5694571"/>
              <a:gd name="connsiteX3" fmla="*/ 3613274 w 5061916"/>
              <a:gd name="connsiteY3" fmla="*/ 3454 h 5694571"/>
              <a:gd name="connsiteX4" fmla="*/ 5061916 w 5061916"/>
              <a:gd name="connsiteY4" fmla="*/ 5693935 h 5694571"/>
              <a:gd name="connsiteX5" fmla="*/ 3690267 w 5061916"/>
              <a:gd name="connsiteY5" fmla="*/ 5694571 h 5694571"/>
              <a:gd name="connsiteX6" fmla="*/ 3690267 w 5061916"/>
              <a:gd name="connsiteY6" fmla="*/ 5693489 h 5694571"/>
              <a:gd name="connsiteX7" fmla="*/ 8154 w 5061916"/>
              <a:gd name="connsiteY7" fmla="*/ 5688656 h 5694571"/>
              <a:gd name="connsiteX8" fmla="*/ 3322 w 5061916"/>
              <a:gd name="connsiteY8" fmla="*/ 4832 h 5694571"/>
              <a:gd name="connsiteX0" fmla="*/ 3322 w 4960463"/>
              <a:gd name="connsiteY0" fmla="*/ 4832 h 5694571"/>
              <a:gd name="connsiteX1" fmla="*/ 2617538 w 4960463"/>
              <a:gd name="connsiteY1" fmla="*/ 0 h 5694571"/>
              <a:gd name="connsiteX2" fmla="*/ 3402577 w 4960463"/>
              <a:gd name="connsiteY2" fmla="*/ 1 h 5694571"/>
              <a:gd name="connsiteX3" fmla="*/ 3613274 w 4960463"/>
              <a:gd name="connsiteY3" fmla="*/ 3454 h 5694571"/>
              <a:gd name="connsiteX4" fmla="*/ 4960463 w 4960463"/>
              <a:gd name="connsiteY4" fmla="*/ 5693935 h 5694571"/>
              <a:gd name="connsiteX5" fmla="*/ 3690267 w 4960463"/>
              <a:gd name="connsiteY5" fmla="*/ 5694571 h 5694571"/>
              <a:gd name="connsiteX6" fmla="*/ 3690267 w 4960463"/>
              <a:gd name="connsiteY6" fmla="*/ 5693489 h 5694571"/>
              <a:gd name="connsiteX7" fmla="*/ 8154 w 4960463"/>
              <a:gd name="connsiteY7" fmla="*/ 5688656 h 5694571"/>
              <a:gd name="connsiteX8" fmla="*/ 3322 w 4960463"/>
              <a:gd name="connsiteY8" fmla="*/ 4832 h 5694571"/>
              <a:gd name="connsiteX0" fmla="*/ 162043 w 4952309"/>
              <a:gd name="connsiteY0" fmla="*/ 4832 h 5694571"/>
              <a:gd name="connsiteX1" fmla="*/ 2609384 w 4952309"/>
              <a:gd name="connsiteY1" fmla="*/ 0 h 5694571"/>
              <a:gd name="connsiteX2" fmla="*/ 3394423 w 4952309"/>
              <a:gd name="connsiteY2" fmla="*/ 1 h 5694571"/>
              <a:gd name="connsiteX3" fmla="*/ 3605120 w 4952309"/>
              <a:gd name="connsiteY3" fmla="*/ 3454 h 5694571"/>
              <a:gd name="connsiteX4" fmla="*/ 4952309 w 4952309"/>
              <a:gd name="connsiteY4" fmla="*/ 5693935 h 5694571"/>
              <a:gd name="connsiteX5" fmla="*/ 3682113 w 4952309"/>
              <a:gd name="connsiteY5" fmla="*/ 5694571 h 5694571"/>
              <a:gd name="connsiteX6" fmla="*/ 3682113 w 4952309"/>
              <a:gd name="connsiteY6" fmla="*/ 5693489 h 5694571"/>
              <a:gd name="connsiteX7" fmla="*/ 0 w 4952309"/>
              <a:gd name="connsiteY7" fmla="*/ 5688656 h 5694571"/>
              <a:gd name="connsiteX8" fmla="*/ 162043 w 4952309"/>
              <a:gd name="connsiteY8" fmla="*/ 4832 h 5694571"/>
              <a:gd name="connsiteX0" fmla="*/ 162043 w 4952309"/>
              <a:gd name="connsiteY0" fmla="*/ 4831 h 5694570"/>
              <a:gd name="connsiteX1" fmla="*/ 3394423 w 4952309"/>
              <a:gd name="connsiteY1" fmla="*/ 0 h 5694570"/>
              <a:gd name="connsiteX2" fmla="*/ 3605120 w 4952309"/>
              <a:gd name="connsiteY2" fmla="*/ 3453 h 5694570"/>
              <a:gd name="connsiteX3" fmla="*/ 4952309 w 4952309"/>
              <a:gd name="connsiteY3" fmla="*/ 5693934 h 5694570"/>
              <a:gd name="connsiteX4" fmla="*/ 3682113 w 4952309"/>
              <a:gd name="connsiteY4" fmla="*/ 5694570 h 5694570"/>
              <a:gd name="connsiteX5" fmla="*/ 3682113 w 4952309"/>
              <a:gd name="connsiteY5" fmla="*/ 5693488 h 5694570"/>
              <a:gd name="connsiteX6" fmla="*/ 0 w 4952309"/>
              <a:gd name="connsiteY6" fmla="*/ 5688655 h 5694570"/>
              <a:gd name="connsiteX7" fmla="*/ 162043 w 4952309"/>
              <a:gd name="connsiteY7" fmla="*/ 4831 h 5694570"/>
              <a:gd name="connsiteX0" fmla="*/ 162043 w 4952309"/>
              <a:gd name="connsiteY0" fmla="*/ 1378 h 5691117"/>
              <a:gd name="connsiteX1" fmla="*/ 3605120 w 4952309"/>
              <a:gd name="connsiteY1" fmla="*/ 0 h 5691117"/>
              <a:gd name="connsiteX2" fmla="*/ 4952309 w 4952309"/>
              <a:gd name="connsiteY2" fmla="*/ 5690481 h 5691117"/>
              <a:gd name="connsiteX3" fmla="*/ 3682113 w 4952309"/>
              <a:gd name="connsiteY3" fmla="*/ 5691117 h 5691117"/>
              <a:gd name="connsiteX4" fmla="*/ 3682113 w 4952309"/>
              <a:gd name="connsiteY4" fmla="*/ 5690035 h 5691117"/>
              <a:gd name="connsiteX5" fmla="*/ 0 w 4952309"/>
              <a:gd name="connsiteY5" fmla="*/ 5685202 h 5691117"/>
              <a:gd name="connsiteX6" fmla="*/ 162043 w 4952309"/>
              <a:gd name="connsiteY6" fmla="*/ 1378 h 5691117"/>
              <a:gd name="connsiteX0" fmla="*/ 4924 w 4795190"/>
              <a:gd name="connsiteY0" fmla="*/ 1378 h 5691117"/>
              <a:gd name="connsiteX1" fmla="*/ 3448001 w 4795190"/>
              <a:gd name="connsiteY1" fmla="*/ 0 h 5691117"/>
              <a:gd name="connsiteX2" fmla="*/ 4795190 w 4795190"/>
              <a:gd name="connsiteY2" fmla="*/ 5690481 h 5691117"/>
              <a:gd name="connsiteX3" fmla="*/ 3524994 w 4795190"/>
              <a:gd name="connsiteY3" fmla="*/ 5691117 h 5691117"/>
              <a:gd name="connsiteX4" fmla="*/ 3524994 w 4795190"/>
              <a:gd name="connsiteY4" fmla="*/ 5690035 h 5691117"/>
              <a:gd name="connsiteX5" fmla="*/ 2803 w 4795190"/>
              <a:gd name="connsiteY5" fmla="*/ 5394641 h 5691117"/>
              <a:gd name="connsiteX6" fmla="*/ 4924 w 4795190"/>
              <a:gd name="connsiteY6" fmla="*/ 1378 h 5691117"/>
              <a:gd name="connsiteX0" fmla="*/ 4924 w 4795190"/>
              <a:gd name="connsiteY0" fmla="*/ 1378 h 5691117"/>
              <a:gd name="connsiteX1" fmla="*/ 3448001 w 4795190"/>
              <a:gd name="connsiteY1" fmla="*/ 0 h 5691117"/>
              <a:gd name="connsiteX2" fmla="*/ 4795190 w 4795190"/>
              <a:gd name="connsiteY2" fmla="*/ 5690481 h 5691117"/>
              <a:gd name="connsiteX3" fmla="*/ 3524994 w 4795190"/>
              <a:gd name="connsiteY3" fmla="*/ 5691117 h 5691117"/>
              <a:gd name="connsiteX4" fmla="*/ 2803 w 4795190"/>
              <a:gd name="connsiteY4" fmla="*/ 5394641 h 5691117"/>
              <a:gd name="connsiteX5" fmla="*/ 4924 w 4795190"/>
              <a:gd name="connsiteY5" fmla="*/ 1378 h 5691117"/>
              <a:gd name="connsiteX0" fmla="*/ 4924 w 4795190"/>
              <a:gd name="connsiteY0" fmla="*/ 1378 h 5690481"/>
              <a:gd name="connsiteX1" fmla="*/ 3448001 w 4795190"/>
              <a:gd name="connsiteY1" fmla="*/ 0 h 5690481"/>
              <a:gd name="connsiteX2" fmla="*/ 4795190 w 4795190"/>
              <a:gd name="connsiteY2" fmla="*/ 5690481 h 5690481"/>
              <a:gd name="connsiteX3" fmla="*/ 2803 w 4795190"/>
              <a:gd name="connsiteY3" fmla="*/ 5394641 h 5690481"/>
              <a:gd name="connsiteX4" fmla="*/ 4924 w 4795190"/>
              <a:gd name="connsiteY4" fmla="*/ 1378 h 5690481"/>
              <a:gd name="connsiteX0" fmla="*/ 4924 w 4732612"/>
              <a:gd name="connsiteY0" fmla="*/ 1378 h 5399920"/>
              <a:gd name="connsiteX1" fmla="*/ 3448001 w 4732612"/>
              <a:gd name="connsiteY1" fmla="*/ 0 h 5399920"/>
              <a:gd name="connsiteX2" fmla="*/ 4732612 w 4732612"/>
              <a:gd name="connsiteY2" fmla="*/ 5399920 h 5399920"/>
              <a:gd name="connsiteX3" fmla="*/ 2803 w 4732612"/>
              <a:gd name="connsiteY3" fmla="*/ 5394641 h 5399920"/>
              <a:gd name="connsiteX4" fmla="*/ 4924 w 4732612"/>
              <a:gd name="connsiteY4" fmla="*/ 1378 h 539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32612" h="5399920">
                <a:moveTo>
                  <a:pt x="4924" y="1378"/>
                </a:moveTo>
                <a:lnTo>
                  <a:pt x="3448001" y="0"/>
                </a:lnTo>
                <a:lnTo>
                  <a:pt x="4732612" y="5399920"/>
                </a:lnTo>
                <a:lnTo>
                  <a:pt x="2803" y="5394641"/>
                </a:lnTo>
                <a:cubicBezTo>
                  <a:pt x="2804" y="3474261"/>
                  <a:pt x="-4740" y="1892765"/>
                  <a:pt x="4924" y="137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>
                <a:latin typeface="Myriad Pro" panose="020B05030304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8" name="Graphic 2">
            <a:extLst>
              <a:ext uri="{FF2B5EF4-FFF2-40B4-BE49-F238E27FC236}">
                <a16:creationId xmlns:a16="http://schemas.microsoft.com/office/drawing/2014/main" id="{B1EAA910-FC8D-4D4F-9762-15D9A53B6E40}"/>
              </a:ext>
            </a:extLst>
          </p:cNvPr>
          <p:cNvSpPr/>
          <p:nvPr/>
        </p:nvSpPr>
        <p:spPr>
          <a:xfrm>
            <a:off x="201351" y="6508001"/>
            <a:ext cx="5443814" cy="364260"/>
          </a:xfrm>
          <a:custGeom>
            <a:avLst/>
            <a:gdLst>
              <a:gd name="connsiteX0" fmla="*/ 0 w 6032778"/>
              <a:gd name="connsiteY0" fmla="*/ 341376 h 342804"/>
              <a:gd name="connsiteX1" fmla="*/ 0 w 6032778"/>
              <a:gd name="connsiteY1" fmla="*/ 0 h 342804"/>
              <a:gd name="connsiteX2" fmla="*/ 5926892 w 6032778"/>
              <a:gd name="connsiteY2" fmla="*/ 0 h 342804"/>
              <a:gd name="connsiteX3" fmla="*/ 6032779 w 6032778"/>
              <a:gd name="connsiteY3" fmla="*/ 342805 h 342804"/>
              <a:gd name="connsiteX0" fmla="*/ 0 w 6032779"/>
              <a:gd name="connsiteY0" fmla="*/ 341376 h 342805"/>
              <a:gd name="connsiteX1" fmla="*/ 0 w 6032779"/>
              <a:gd name="connsiteY1" fmla="*/ 0 h 342805"/>
              <a:gd name="connsiteX2" fmla="*/ 5839806 w 6032779"/>
              <a:gd name="connsiteY2" fmla="*/ 0 h 342805"/>
              <a:gd name="connsiteX3" fmla="*/ 6032779 w 6032779"/>
              <a:gd name="connsiteY3" fmla="*/ 342805 h 342805"/>
              <a:gd name="connsiteX4" fmla="*/ 0 w 6032779"/>
              <a:gd name="connsiteY4" fmla="*/ 341376 h 342805"/>
              <a:gd name="connsiteX0" fmla="*/ 0 w 5902151"/>
              <a:gd name="connsiteY0" fmla="*/ 341376 h 341376"/>
              <a:gd name="connsiteX1" fmla="*/ 0 w 5902151"/>
              <a:gd name="connsiteY1" fmla="*/ 0 h 341376"/>
              <a:gd name="connsiteX2" fmla="*/ 5839806 w 5902151"/>
              <a:gd name="connsiteY2" fmla="*/ 0 h 341376"/>
              <a:gd name="connsiteX3" fmla="*/ 5902151 w 5902151"/>
              <a:gd name="connsiteY3" fmla="*/ 334096 h 341376"/>
              <a:gd name="connsiteX4" fmla="*/ 0 w 5902151"/>
              <a:gd name="connsiteY4" fmla="*/ 341376 h 341376"/>
              <a:gd name="connsiteX0" fmla="*/ 0 w 5906612"/>
              <a:gd name="connsiteY0" fmla="*/ 341376 h 351938"/>
              <a:gd name="connsiteX1" fmla="*/ 0 w 5906612"/>
              <a:gd name="connsiteY1" fmla="*/ 0 h 351938"/>
              <a:gd name="connsiteX2" fmla="*/ 5839806 w 5906612"/>
              <a:gd name="connsiteY2" fmla="*/ 0 h 351938"/>
              <a:gd name="connsiteX3" fmla="*/ 5906612 w 5906612"/>
              <a:gd name="connsiteY3" fmla="*/ 351938 h 351938"/>
              <a:gd name="connsiteX4" fmla="*/ 0 w 5906612"/>
              <a:gd name="connsiteY4" fmla="*/ 341376 h 351938"/>
              <a:gd name="connsiteX0" fmla="*/ 0 w 5906612"/>
              <a:gd name="connsiteY0" fmla="*/ 341376 h 351938"/>
              <a:gd name="connsiteX1" fmla="*/ 0 w 5906612"/>
              <a:gd name="connsiteY1" fmla="*/ 0 h 351938"/>
              <a:gd name="connsiteX2" fmla="*/ 5804123 w 5906612"/>
              <a:gd name="connsiteY2" fmla="*/ 0 h 351938"/>
              <a:gd name="connsiteX3" fmla="*/ 5906612 w 5906612"/>
              <a:gd name="connsiteY3" fmla="*/ 351938 h 351938"/>
              <a:gd name="connsiteX4" fmla="*/ 0 w 5906612"/>
              <a:gd name="connsiteY4" fmla="*/ 341376 h 351938"/>
              <a:gd name="connsiteX0" fmla="*/ 0 w 5884310"/>
              <a:gd name="connsiteY0" fmla="*/ 341376 h 351938"/>
              <a:gd name="connsiteX1" fmla="*/ 0 w 5884310"/>
              <a:gd name="connsiteY1" fmla="*/ 0 h 351938"/>
              <a:gd name="connsiteX2" fmla="*/ 5804123 w 5884310"/>
              <a:gd name="connsiteY2" fmla="*/ 0 h 351938"/>
              <a:gd name="connsiteX3" fmla="*/ 5884310 w 5884310"/>
              <a:gd name="connsiteY3" fmla="*/ 351938 h 351938"/>
              <a:gd name="connsiteX4" fmla="*/ 0 w 5884310"/>
              <a:gd name="connsiteY4" fmla="*/ 341376 h 351938"/>
              <a:gd name="connsiteX0" fmla="*/ 0 w 5893231"/>
              <a:gd name="connsiteY0" fmla="*/ 341376 h 356399"/>
              <a:gd name="connsiteX1" fmla="*/ 0 w 5893231"/>
              <a:gd name="connsiteY1" fmla="*/ 0 h 356399"/>
              <a:gd name="connsiteX2" fmla="*/ 5804123 w 5893231"/>
              <a:gd name="connsiteY2" fmla="*/ 0 h 356399"/>
              <a:gd name="connsiteX3" fmla="*/ 5893231 w 5893231"/>
              <a:gd name="connsiteY3" fmla="*/ 356399 h 356399"/>
              <a:gd name="connsiteX4" fmla="*/ 0 w 5893231"/>
              <a:gd name="connsiteY4" fmla="*/ 341376 h 356399"/>
              <a:gd name="connsiteX0" fmla="*/ 0 w 5897465"/>
              <a:gd name="connsiteY0" fmla="*/ 345610 h 356399"/>
              <a:gd name="connsiteX1" fmla="*/ 4234 w 5897465"/>
              <a:gd name="connsiteY1" fmla="*/ 0 h 356399"/>
              <a:gd name="connsiteX2" fmla="*/ 5808357 w 5897465"/>
              <a:gd name="connsiteY2" fmla="*/ 0 h 356399"/>
              <a:gd name="connsiteX3" fmla="*/ 5897465 w 5897465"/>
              <a:gd name="connsiteY3" fmla="*/ 356399 h 356399"/>
              <a:gd name="connsiteX4" fmla="*/ 0 w 5897465"/>
              <a:gd name="connsiteY4" fmla="*/ 345610 h 356399"/>
              <a:gd name="connsiteX0" fmla="*/ 0 w 5897465"/>
              <a:gd name="connsiteY0" fmla="*/ 353471 h 364260"/>
              <a:gd name="connsiteX1" fmla="*/ 4234 w 5897465"/>
              <a:gd name="connsiteY1" fmla="*/ 0 h 364260"/>
              <a:gd name="connsiteX2" fmla="*/ 5808357 w 5897465"/>
              <a:gd name="connsiteY2" fmla="*/ 7861 h 364260"/>
              <a:gd name="connsiteX3" fmla="*/ 5897465 w 5897465"/>
              <a:gd name="connsiteY3" fmla="*/ 364260 h 364260"/>
              <a:gd name="connsiteX4" fmla="*/ 0 w 5897465"/>
              <a:gd name="connsiteY4" fmla="*/ 353471 h 364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7465" h="364260">
                <a:moveTo>
                  <a:pt x="0" y="353471"/>
                </a:moveTo>
                <a:cubicBezTo>
                  <a:pt x="1411" y="238268"/>
                  <a:pt x="2823" y="115203"/>
                  <a:pt x="4234" y="0"/>
                </a:cubicBezTo>
                <a:lnTo>
                  <a:pt x="5808357" y="7861"/>
                </a:lnTo>
                <a:lnTo>
                  <a:pt x="5897465" y="364260"/>
                </a:lnTo>
                <a:lnTo>
                  <a:pt x="0" y="353471"/>
                </a:lnTo>
                <a:close/>
              </a:path>
            </a:pathLst>
          </a:custGeom>
          <a:solidFill>
            <a:srgbClr val="5C8749">
              <a:alpha val="90000"/>
            </a:srgbClr>
          </a:solidFill>
          <a:ln w="11753" cap="flat">
            <a:noFill/>
            <a:prstDash val="solid"/>
            <a:miter/>
          </a:ln>
        </p:spPr>
        <p:txBody>
          <a:bodyPr rtlCol="0" anchor="ctr"/>
          <a:lstStyle/>
          <a:p>
            <a:pPr defTabSz="457200"/>
            <a:endParaRPr lang="en-GB">
              <a:solidFill>
                <a:prstClr val="black"/>
              </a:solidFill>
            </a:endParaRP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8610D234-13EE-46A9-BA40-7F0E6716622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82597" y="1255178"/>
            <a:ext cx="2606706" cy="5611340"/>
          </a:xfrm>
          <a:custGeom>
            <a:avLst/>
            <a:gdLst>
              <a:gd name="connsiteX0" fmla="*/ 1206500 w 2681288"/>
              <a:gd name="connsiteY0" fmla="*/ 0 h 4895850"/>
              <a:gd name="connsiteX1" fmla="*/ 1474788 w 2681288"/>
              <a:gd name="connsiteY1" fmla="*/ 0 h 4895850"/>
              <a:gd name="connsiteX2" fmla="*/ 1474788 w 2681288"/>
              <a:gd name="connsiteY2" fmla="*/ 0 h 4895850"/>
              <a:gd name="connsiteX3" fmla="*/ 2681288 w 2681288"/>
              <a:gd name="connsiteY3" fmla="*/ 4895850 h 4895850"/>
              <a:gd name="connsiteX4" fmla="*/ 1474788 w 2681288"/>
              <a:gd name="connsiteY4" fmla="*/ 4895850 h 4895850"/>
              <a:gd name="connsiteX5" fmla="*/ 1206500 w 2681288"/>
              <a:gd name="connsiteY5" fmla="*/ 4895850 h 4895850"/>
              <a:gd name="connsiteX6" fmla="*/ 0 w 2681288"/>
              <a:gd name="connsiteY6" fmla="*/ 0 h 4895850"/>
              <a:gd name="connsiteX7" fmla="*/ 1206500 w 2681288"/>
              <a:gd name="connsiteY7" fmla="*/ 0 h 4895850"/>
              <a:gd name="connsiteX0" fmla="*/ 1385540 w 2860328"/>
              <a:gd name="connsiteY0" fmla="*/ 645627 h 5541477"/>
              <a:gd name="connsiteX1" fmla="*/ 1653828 w 2860328"/>
              <a:gd name="connsiteY1" fmla="*/ 645627 h 5541477"/>
              <a:gd name="connsiteX2" fmla="*/ 1653828 w 2860328"/>
              <a:gd name="connsiteY2" fmla="*/ 645627 h 5541477"/>
              <a:gd name="connsiteX3" fmla="*/ 2860328 w 2860328"/>
              <a:gd name="connsiteY3" fmla="*/ 5541477 h 5541477"/>
              <a:gd name="connsiteX4" fmla="*/ 1653828 w 2860328"/>
              <a:gd name="connsiteY4" fmla="*/ 5541477 h 5541477"/>
              <a:gd name="connsiteX5" fmla="*/ 1385540 w 2860328"/>
              <a:gd name="connsiteY5" fmla="*/ 5541477 h 5541477"/>
              <a:gd name="connsiteX6" fmla="*/ 0 w 2860328"/>
              <a:gd name="connsiteY6" fmla="*/ 0 h 5541477"/>
              <a:gd name="connsiteX7" fmla="*/ 1385540 w 2860328"/>
              <a:gd name="connsiteY7" fmla="*/ 645627 h 5541477"/>
              <a:gd name="connsiteX0" fmla="*/ 1667663 w 2860328"/>
              <a:gd name="connsiteY0" fmla="*/ 5425 h 5541477"/>
              <a:gd name="connsiteX1" fmla="*/ 1653828 w 2860328"/>
              <a:gd name="connsiteY1" fmla="*/ 645627 h 5541477"/>
              <a:gd name="connsiteX2" fmla="*/ 1653828 w 2860328"/>
              <a:gd name="connsiteY2" fmla="*/ 645627 h 5541477"/>
              <a:gd name="connsiteX3" fmla="*/ 2860328 w 2860328"/>
              <a:gd name="connsiteY3" fmla="*/ 5541477 h 5541477"/>
              <a:gd name="connsiteX4" fmla="*/ 1653828 w 2860328"/>
              <a:gd name="connsiteY4" fmla="*/ 5541477 h 5541477"/>
              <a:gd name="connsiteX5" fmla="*/ 1385540 w 2860328"/>
              <a:gd name="connsiteY5" fmla="*/ 5541477 h 5541477"/>
              <a:gd name="connsiteX6" fmla="*/ 0 w 2860328"/>
              <a:gd name="connsiteY6" fmla="*/ 0 h 5541477"/>
              <a:gd name="connsiteX7" fmla="*/ 1667663 w 2860328"/>
              <a:gd name="connsiteY7" fmla="*/ 5425 h 5541477"/>
              <a:gd name="connsiteX0" fmla="*/ 1667663 w 2860328"/>
              <a:gd name="connsiteY0" fmla="*/ 5425 h 5541477"/>
              <a:gd name="connsiteX1" fmla="*/ 1653828 w 2860328"/>
              <a:gd name="connsiteY1" fmla="*/ 645627 h 5541477"/>
              <a:gd name="connsiteX2" fmla="*/ 1876271 w 2860328"/>
              <a:gd name="connsiteY2" fmla="*/ 721583 h 5541477"/>
              <a:gd name="connsiteX3" fmla="*/ 2860328 w 2860328"/>
              <a:gd name="connsiteY3" fmla="*/ 5541477 h 5541477"/>
              <a:gd name="connsiteX4" fmla="*/ 1653828 w 2860328"/>
              <a:gd name="connsiteY4" fmla="*/ 5541477 h 5541477"/>
              <a:gd name="connsiteX5" fmla="*/ 1385540 w 2860328"/>
              <a:gd name="connsiteY5" fmla="*/ 5541477 h 5541477"/>
              <a:gd name="connsiteX6" fmla="*/ 0 w 2860328"/>
              <a:gd name="connsiteY6" fmla="*/ 0 h 5541477"/>
              <a:gd name="connsiteX7" fmla="*/ 1667663 w 2860328"/>
              <a:gd name="connsiteY7" fmla="*/ 5425 h 5541477"/>
              <a:gd name="connsiteX0" fmla="*/ 1667663 w 2860328"/>
              <a:gd name="connsiteY0" fmla="*/ 5425 h 5541477"/>
              <a:gd name="connsiteX1" fmla="*/ 1773187 w 2860328"/>
              <a:gd name="connsiteY1" fmla="*/ 406908 h 5541477"/>
              <a:gd name="connsiteX2" fmla="*/ 1876271 w 2860328"/>
              <a:gd name="connsiteY2" fmla="*/ 721583 h 5541477"/>
              <a:gd name="connsiteX3" fmla="*/ 2860328 w 2860328"/>
              <a:gd name="connsiteY3" fmla="*/ 5541477 h 5541477"/>
              <a:gd name="connsiteX4" fmla="*/ 1653828 w 2860328"/>
              <a:gd name="connsiteY4" fmla="*/ 5541477 h 5541477"/>
              <a:gd name="connsiteX5" fmla="*/ 1385540 w 2860328"/>
              <a:gd name="connsiteY5" fmla="*/ 5541477 h 5541477"/>
              <a:gd name="connsiteX6" fmla="*/ 0 w 2860328"/>
              <a:gd name="connsiteY6" fmla="*/ 0 h 5541477"/>
              <a:gd name="connsiteX7" fmla="*/ 1667663 w 2860328"/>
              <a:gd name="connsiteY7" fmla="*/ 5425 h 5541477"/>
              <a:gd name="connsiteX0" fmla="*/ 1667663 w 2860328"/>
              <a:gd name="connsiteY0" fmla="*/ 5425 h 5541477"/>
              <a:gd name="connsiteX1" fmla="*/ 1773187 w 2860328"/>
              <a:gd name="connsiteY1" fmla="*/ 406908 h 5541477"/>
              <a:gd name="connsiteX2" fmla="*/ 1865420 w 2860328"/>
              <a:gd name="connsiteY2" fmla="*/ 797539 h 5541477"/>
              <a:gd name="connsiteX3" fmla="*/ 2860328 w 2860328"/>
              <a:gd name="connsiteY3" fmla="*/ 5541477 h 5541477"/>
              <a:gd name="connsiteX4" fmla="*/ 1653828 w 2860328"/>
              <a:gd name="connsiteY4" fmla="*/ 5541477 h 5541477"/>
              <a:gd name="connsiteX5" fmla="*/ 1385540 w 2860328"/>
              <a:gd name="connsiteY5" fmla="*/ 5541477 h 5541477"/>
              <a:gd name="connsiteX6" fmla="*/ 0 w 2860328"/>
              <a:gd name="connsiteY6" fmla="*/ 0 h 5541477"/>
              <a:gd name="connsiteX7" fmla="*/ 1667663 w 2860328"/>
              <a:gd name="connsiteY7" fmla="*/ 5425 h 5541477"/>
              <a:gd name="connsiteX0" fmla="*/ 1667663 w 2860328"/>
              <a:gd name="connsiteY0" fmla="*/ 5425 h 5541477"/>
              <a:gd name="connsiteX1" fmla="*/ 1773187 w 2860328"/>
              <a:gd name="connsiteY1" fmla="*/ 406908 h 5541477"/>
              <a:gd name="connsiteX2" fmla="*/ 1865420 w 2860328"/>
              <a:gd name="connsiteY2" fmla="*/ 797539 h 5541477"/>
              <a:gd name="connsiteX3" fmla="*/ 2860328 w 2860328"/>
              <a:gd name="connsiteY3" fmla="*/ 5541477 h 5541477"/>
              <a:gd name="connsiteX4" fmla="*/ 1653828 w 2860328"/>
              <a:gd name="connsiteY4" fmla="*/ 5541477 h 5541477"/>
              <a:gd name="connsiteX5" fmla="*/ 1385540 w 2860328"/>
              <a:gd name="connsiteY5" fmla="*/ 5541477 h 5541477"/>
              <a:gd name="connsiteX6" fmla="*/ 0 w 2860328"/>
              <a:gd name="connsiteY6" fmla="*/ 0 h 5541477"/>
              <a:gd name="connsiteX7" fmla="*/ 1667663 w 2860328"/>
              <a:gd name="connsiteY7" fmla="*/ 5425 h 5541477"/>
              <a:gd name="connsiteX0" fmla="*/ 1667663 w 3055082"/>
              <a:gd name="connsiteY0" fmla="*/ 5425 h 5541477"/>
              <a:gd name="connsiteX1" fmla="*/ 1773187 w 3055082"/>
              <a:gd name="connsiteY1" fmla="*/ 406908 h 5541477"/>
              <a:gd name="connsiteX2" fmla="*/ 1865420 w 3055082"/>
              <a:gd name="connsiteY2" fmla="*/ 797539 h 5541477"/>
              <a:gd name="connsiteX3" fmla="*/ 3055082 w 3055082"/>
              <a:gd name="connsiteY3" fmla="*/ 5510252 h 5541477"/>
              <a:gd name="connsiteX4" fmla="*/ 1653828 w 3055082"/>
              <a:gd name="connsiteY4" fmla="*/ 5541477 h 5541477"/>
              <a:gd name="connsiteX5" fmla="*/ 1385540 w 3055082"/>
              <a:gd name="connsiteY5" fmla="*/ 5541477 h 5541477"/>
              <a:gd name="connsiteX6" fmla="*/ 0 w 3055082"/>
              <a:gd name="connsiteY6" fmla="*/ 0 h 5541477"/>
              <a:gd name="connsiteX7" fmla="*/ 1667663 w 3055082"/>
              <a:gd name="connsiteY7" fmla="*/ 5425 h 5541477"/>
              <a:gd name="connsiteX0" fmla="*/ 1667663 w 3055082"/>
              <a:gd name="connsiteY0" fmla="*/ 5425 h 5541477"/>
              <a:gd name="connsiteX1" fmla="*/ 1773187 w 3055082"/>
              <a:gd name="connsiteY1" fmla="*/ 406908 h 5541477"/>
              <a:gd name="connsiteX2" fmla="*/ 1865420 w 3055082"/>
              <a:gd name="connsiteY2" fmla="*/ 797539 h 5541477"/>
              <a:gd name="connsiteX3" fmla="*/ 3055082 w 3055082"/>
              <a:gd name="connsiteY3" fmla="*/ 5510252 h 5541477"/>
              <a:gd name="connsiteX4" fmla="*/ 1653828 w 3055082"/>
              <a:gd name="connsiteY4" fmla="*/ 5541477 h 5541477"/>
              <a:gd name="connsiteX5" fmla="*/ 1335219 w 3055082"/>
              <a:gd name="connsiteY5" fmla="*/ 5510252 h 5541477"/>
              <a:gd name="connsiteX6" fmla="*/ 0 w 3055082"/>
              <a:gd name="connsiteY6" fmla="*/ 0 h 5541477"/>
              <a:gd name="connsiteX7" fmla="*/ 1667663 w 3055082"/>
              <a:gd name="connsiteY7" fmla="*/ 5425 h 5541477"/>
              <a:gd name="connsiteX0" fmla="*/ 1667663 w 3055082"/>
              <a:gd name="connsiteY0" fmla="*/ 5425 h 5521102"/>
              <a:gd name="connsiteX1" fmla="*/ 1773187 w 3055082"/>
              <a:gd name="connsiteY1" fmla="*/ 406908 h 5521102"/>
              <a:gd name="connsiteX2" fmla="*/ 1865420 w 3055082"/>
              <a:gd name="connsiteY2" fmla="*/ 797539 h 5521102"/>
              <a:gd name="connsiteX3" fmla="*/ 3055082 w 3055082"/>
              <a:gd name="connsiteY3" fmla="*/ 5510252 h 5521102"/>
              <a:gd name="connsiteX4" fmla="*/ 1666170 w 3055082"/>
              <a:gd name="connsiteY4" fmla="*/ 5521102 h 5521102"/>
              <a:gd name="connsiteX5" fmla="*/ 1335219 w 3055082"/>
              <a:gd name="connsiteY5" fmla="*/ 5510252 h 5521102"/>
              <a:gd name="connsiteX6" fmla="*/ 0 w 3055082"/>
              <a:gd name="connsiteY6" fmla="*/ 0 h 5521102"/>
              <a:gd name="connsiteX7" fmla="*/ 1667663 w 3055082"/>
              <a:gd name="connsiteY7" fmla="*/ 5425 h 5521102"/>
              <a:gd name="connsiteX0" fmla="*/ 1667663 w 3055082"/>
              <a:gd name="connsiteY0" fmla="*/ 5425 h 5521102"/>
              <a:gd name="connsiteX1" fmla="*/ 1773187 w 3055082"/>
              <a:gd name="connsiteY1" fmla="*/ 406908 h 5521102"/>
              <a:gd name="connsiteX2" fmla="*/ 1865420 w 3055082"/>
              <a:gd name="connsiteY2" fmla="*/ 797539 h 5521102"/>
              <a:gd name="connsiteX3" fmla="*/ 3055082 w 3055082"/>
              <a:gd name="connsiteY3" fmla="*/ 5510252 h 5521102"/>
              <a:gd name="connsiteX4" fmla="*/ 1666170 w 3055082"/>
              <a:gd name="connsiteY4" fmla="*/ 5521102 h 5521102"/>
              <a:gd name="connsiteX5" fmla="*/ 1335219 w 3055082"/>
              <a:gd name="connsiteY5" fmla="*/ 5510252 h 5521102"/>
              <a:gd name="connsiteX6" fmla="*/ 0 w 3055082"/>
              <a:gd name="connsiteY6" fmla="*/ 0 h 5521102"/>
              <a:gd name="connsiteX7" fmla="*/ 1667663 w 3055082"/>
              <a:gd name="connsiteY7" fmla="*/ 5425 h 5521102"/>
              <a:gd name="connsiteX0" fmla="*/ 1667663 w 3055082"/>
              <a:gd name="connsiteY0" fmla="*/ 0 h 5515677"/>
              <a:gd name="connsiteX1" fmla="*/ 1773187 w 3055082"/>
              <a:gd name="connsiteY1" fmla="*/ 401483 h 5515677"/>
              <a:gd name="connsiteX2" fmla="*/ 1865420 w 3055082"/>
              <a:gd name="connsiteY2" fmla="*/ 792114 h 5515677"/>
              <a:gd name="connsiteX3" fmla="*/ 3055082 w 3055082"/>
              <a:gd name="connsiteY3" fmla="*/ 5504827 h 5515677"/>
              <a:gd name="connsiteX4" fmla="*/ 1666170 w 3055082"/>
              <a:gd name="connsiteY4" fmla="*/ 5515677 h 5515677"/>
              <a:gd name="connsiteX5" fmla="*/ 1335219 w 3055082"/>
              <a:gd name="connsiteY5" fmla="*/ 5504827 h 5515677"/>
              <a:gd name="connsiteX6" fmla="*/ 0 w 3055082"/>
              <a:gd name="connsiteY6" fmla="*/ 16276 h 5515677"/>
              <a:gd name="connsiteX7" fmla="*/ 1667663 w 3055082"/>
              <a:gd name="connsiteY7" fmla="*/ 0 h 5515677"/>
              <a:gd name="connsiteX0" fmla="*/ 1656812 w 3044231"/>
              <a:gd name="connsiteY0" fmla="*/ 0 h 5515677"/>
              <a:gd name="connsiteX1" fmla="*/ 1762336 w 3044231"/>
              <a:gd name="connsiteY1" fmla="*/ 401483 h 5515677"/>
              <a:gd name="connsiteX2" fmla="*/ 1854569 w 3044231"/>
              <a:gd name="connsiteY2" fmla="*/ 792114 h 5515677"/>
              <a:gd name="connsiteX3" fmla="*/ 3044231 w 3044231"/>
              <a:gd name="connsiteY3" fmla="*/ 5504827 h 5515677"/>
              <a:gd name="connsiteX4" fmla="*/ 1655319 w 3044231"/>
              <a:gd name="connsiteY4" fmla="*/ 5515677 h 5515677"/>
              <a:gd name="connsiteX5" fmla="*/ 1324368 w 3044231"/>
              <a:gd name="connsiteY5" fmla="*/ 5504827 h 5515677"/>
              <a:gd name="connsiteX6" fmla="*/ 0 w 3044231"/>
              <a:gd name="connsiteY6" fmla="*/ 32552 h 5515677"/>
              <a:gd name="connsiteX7" fmla="*/ 1656812 w 3044231"/>
              <a:gd name="connsiteY7" fmla="*/ 0 h 5515677"/>
              <a:gd name="connsiteX0" fmla="*/ 1656812 w 3044231"/>
              <a:gd name="connsiteY0" fmla="*/ 0 h 5515677"/>
              <a:gd name="connsiteX1" fmla="*/ 1762336 w 3044231"/>
              <a:gd name="connsiteY1" fmla="*/ 401483 h 5515677"/>
              <a:gd name="connsiteX2" fmla="*/ 1854569 w 3044231"/>
              <a:gd name="connsiteY2" fmla="*/ 792114 h 5515677"/>
              <a:gd name="connsiteX3" fmla="*/ 3044231 w 3044231"/>
              <a:gd name="connsiteY3" fmla="*/ 5504827 h 5515677"/>
              <a:gd name="connsiteX4" fmla="*/ 1655319 w 3044231"/>
              <a:gd name="connsiteY4" fmla="*/ 5515677 h 5515677"/>
              <a:gd name="connsiteX5" fmla="*/ 1324368 w 3044231"/>
              <a:gd name="connsiteY5" fmla="*/ 5504827 h 5515677"/>
              <a:gd name="connsiteX6" fmla="*/ 0 w 3044231"/>
              <a:gd name="connsiteY6" fmla="*/ 10851 h 5515677"/>
              <a:gd name="connsiteX7" fmla="*/ 1656812 w 3044231"/>
              <a:gd name="connsiteY7" fmla="*/ 0 h 5515677"/>
              <a:gd name="connsiteX0" fmla="*/ 1656812 w 3044231"/>
              <a:gd name="connsiteY0" fmla="*/ 0 h 5515677"/>
              <a:gd name="connsiteX1" fmla="*/ 1762336 w 3044231"/>
              <a:gd name="connsiteY1" fmla="*/ 401483 h 5515677"/>
              <a:gd name="connsiteX2" fmla="*/ 1854569 w 3044231"/>
              <a:gd name="connsiteY2" fmla="*/ 792114 h 5515677"/>
              <a:gd name="connsiteX3" fmla="*/ 3044231 w 3044231"/>
              <a:gd name="connsiteY3" fmla="*/ 5504827 h 5515677"/>
              <a:gd name="connsiteX4" fmla="*/ 1655319 w 3044231"/>
              <a:gd name="connsiteY4" fmla="*/ 5515677 h 5515677"/>
              <a:gd name="connsiteX5" fmla="*/ 1324368 w 3044231"/>
              <a:gd name="connsiteY5" fmla="*/ 5504827 h 5515677"/>
              <a:gd name="connsiteX6" fmla="*/ 0 w 3044231"/>
              <a:gd name="connsiteY6" fmla="*/ 0 h 5515677"/>
              <a:gd name="connsiteX7" fmla="*/ 1656812 w 3044231"/>
              <a:gd name="connsiteY7" fmla="*/ 0 h 5515677"/>
              <a:gd name="connsiteX0" fmla="*/ 1656812 w 3044231"/>
              <a:gd name="connsiteY0" fmla="*/ 0 h 5515677"/>
              <a:gd name="connsiteX1" fmla="*/ 1762336 w 3044231"/>
              <a:gd name="connsiteY1" fmla="*/ 401483 h 5515677"/>
              <a:gd name="connsiteX2" fmla="*/ 1854569 w 3044231"/>
              <a:gd name="connsiteY2" fmla="*/ 792114 h 5515677"/>
              <a:gd name="connsiteX3" fmla="*/ 3044231 w 3044231"/>
              <a:gd name="connsiteY3" fmla="*/ 5504827 h 5515677"/>
              <a:gd name="connsiteX4" fmla="*/ 1747552 w 3044231"/>
              <a:gd name="connsiteY4" fmla="*/ 5515677 h 5515677"/>
              <a:gd name="connsiteX5" fmla="*/ 1324368 w 3044231"/>
              <a:gd name="connsiteY5" fmla="*/ 5504827 h 5515677"/>
              <a:gd name="connsiteX6" fmla="*/ 0 w 3044231"/>
              <a:gd name="connsiteY6" fmla="*/ 0 h 5515677"/>
              <a:gd name="connsiteX7" fmla="*/ 1656812 w 3044231"/>
              <a:gd name="connsiteY7" fmla="*/ 0 h 5515677"/>
              <a:gd name="connsiteX0" fmla="*/ 1656812 w 3044231"/>
              <a:gd name="connsiteY0" fmla="*/ 0 h 5504827"/>
              <a:gd name="connsiteX1" fmla="*/ 1762336 w 3044231"/>
              <a:gd name="connsiteY1" fmla="*/ 401483 h 5504827"/>
              <a:gd name="connsiteX2" fmla="*/ 1854569 w 3044231"/>
              <a:gd name="connsiteY2" fmla="*/ 792114 h 5504827"/>
              <a:gd name="connsiteX3" fmla="*/ 3044231 w 3044231"/>
              <a:gd name="connsiteY3" fmla="*/ 5504827 h 5504827"/>
              <a:gd name="connsiteX4" fmla="*/ 1828933 w 3044231"/>
              <a:gd name="connsiteY4" fmla="*/ 5504826 h 5504827"/>
              <a:gd name="connsiteX5" fmla="*/ 1324368 w 3044231"/>
              <a:gd name="connsiteY5" fmla="*/ 5504827 h 5504827"/>
              <a:gd name="connsiteX6" fmla="*/ 0 w 3044231"/>
              <a:gd name="connsiteY6" fmla="*/ 0 h 5504827"/>
              <a:gd name="connsiteX7" fmla="*/ 1656812 w 3044231"/>
              <a:gd name="connsiteY7" fmla="*/ 0 h 5504827"/>
              <a:gd name="connsiteX0" fmla="*/ 1664372 w 3051791"/>
              <a:gd name="connsiteY0" fmla="*/ 0 h 5504827"/>
              <a:gd name="connsiteX1" fmla="*/ 1769896 w 3051791"/>
              <a:gd name="connsiteY1" fmla="*/ 401483 h 5504827"/>
              <a:gd name="connsiteX2" fmla="*/ 1862129 w 3051791"/>
              <a:gd name="connsiteY2" fmla="*/ 792114 h 5504827"/>
              <a:gd name="connsiteX3" fmla="*/ 3051791 w 3051791"/>
              <a:gd name="connsiteY3" fmla="*/ 5504827 h 5504827"/>
              <a:gd name="connsiteX4" fmla="*/ 1836493 w 3051791"/>
              <a:gd name="connsiteY4" fmla="*/ 5504826 h 5504827"/>
              <a:gd name="connsiteX5" fmla="*/ 1331928 w 3051791"/>
              <a:gd name="connsiteY5" fmla="*/ 5504827 h 5504827"/>
              <a:gd name="connsiteX6" fmla="*/ 0 w 3051791"/>
              <a:gd name="connsiteY6" fmla="*/ 301093 h 5504827"/>
              <a:gd name="connsiteX7" fmla="*/ 1664372 w 3051791"/>
              <a:gd name="connsiteY7" fmla="*/ 0 h 5504827"/>
              <a:gd name="connsiteX0" fmla="*/ 1263727 w 3051791"/>
              <a:gd name="connsiteY0" fmla="*/ 0 h 5203734"/>
              <a:gd name="connsiteX1" fmla="*/ 1769896 w 3051791"/>
              <a:gd name="connsiteY1" fmla="*/ 100390 h 5203734"/>
              <a:gd name="connsiteX2" fmla="*/ 1862129 w 3051791"/>
              <a:gd name="connsiteY2" fmla="*/ 491021 h 5203734"/>
              <a:gd name="connsiteX3" fmla="*/ 3051791 w 3051791"/>
              <a:gd name="connsiteY3" fmla="*/ 5203734 h 5203734"/>
              <a:gd name="connsiteX4" fmla="*/ 1836493 w 3051791"/>
              <a:gd name="connsiteY4" fmla="*/ 5203733 h 5203734"/>
              <a:gd name="connsiteX5" fmla="*/ 1331928 w 3051791"/>
              <a:gd name="connsiteY5" fmla="*/ 5203734 h 5203734"/>
              <a:gd name="connsiteX6" fmla="*/ 0 w 3051791"/>
              <a:gd name="connsiteY6" fmla="*/ 0 h 5203734"/>
              <a:gd name="connsiteX7" fmla="*/ 1263727 w 3051791"/>
              <a:gd name="connsiteY7" fmla="*/ 0 h 5203734"/>
              <a:gd name="connsiteX0" fmla="*/ 1263727 w 3051791"/>
              <a:gd name="connsiteY0" fmla="*/ 0 h 5203734"/>
              <a:gd name="connsiteX1" fmla="*/ 1437286 w 3051791"/>
              <a:gd name="connsiteY1" fmla="*/ 463245 h 5203734"/>
              <a:gd name="connsiteX2" fmla="*/ 1862129 w 3051791"/>
              <a:gd name="connsiteY2" fmla="*/ 491021 h 5203734"/>
              <a:gd name="connsiteX3" fmla="*/ 3051791 w 3051791"/>
              <a:gd name="connsiteY3" fmla="*/ 5203734 h 5203734"/>
              <a:gd name="connsiteX4" fmla="*/ 1836493 w 3051791"/>
              <a:gd name="connsiteY4" fmla="*/ 5203733 h 5203734"/>
              <a:gd name="connsiteX5" fmla="*/ 1331928 w 3051791"/>
              <a:gd name="connsiteY5" fmla="*/ 5203734 h 5203734"/>
              <a:gd name="connsiteX6" fmla="*/ 0 w 3051791"/>
              <a:gd name="connsiteY6" fmla="*/ 0 h 5203734"/>
              <a:gd name="connsiteX7" fmla="*/ 1263727 w 3051791"/>
              <a:gd name="connsiteY7" fmla="*/ 0 h 5203734"/>
              <a:gd name="connsiteX0" fmla="*/ 1263727 w 3051791"/>
              <a:gd name="connsiteY0" fmla="*/ 0 h 5203734"/>
              <a:gd name="connsiteX1" fmla="*/ 1862129 w 3051791"/>
              <a:gd name="connsiteY1" fmla="*/ 491021 h 5203734"/>
              <a:gd name="connsiteX2" fmla="*/ 3051791 w 3051791"/>
              <a:gd name="connsiteY2" fmla="*/ 5203734 h 5203734"/>
              <a:gd name="connsiteX3" fmla="*/ 1836493 w 3051791"/>
              <a:gd name="connsiteY3" fmla="*/ 5203733 h 5203734"/>
              <a:gd name="connsiteX4" fmla="*/ 1331928 w 3051791"/>
              <a:gd name="connsiteY4" fmla="*/ 5203734 h 5203734"/>
              <a:gd name="connsiteX5" fmla="*/ 0 w 3051791"/>
              <a:gd name="connsiteY5" fmla="*/ 0 h 5203734"/>
              <a:gd name="connsiteX6" fmla="*/ 1263727 w 3051791"/>
              <a:gd name="connsiteY6" fmla="*/ 0 h 5203734"/>
              <a:gd name="connsiteX0" fmla="*/ 1263727 w 3051791"/>
              <a:gd name="connsiteY0" fmla="*/ 0 h 5203734"/>
              <a:gd name="connsiteX1" fmla="*/ 3051791 w 3051791"/>
              <a:gd name="connsiteY1" fmla="*/ 5203734 h 5203734"/>
              <a:gd name="connsiteX2" fmla="*/ 1836493 w 3051791"/>
              <a:gd name="connsiteY2" fmla="*/ 5203733 h 5203734"/>
              <a:gd name="connsiteX3" fmla="*/ 1331928 w 3051791"/>
              <a:gd name="connsiteY3" fmla="*/ 5203734 h 5203734"/>
              <a:gd name="connsiteX4" fmla="*/ 0 w 3051791"/>
              <a:gd name="connsiteY4" fmla="*/ 0 h 5203734"/>
              <a:gd name="connsiteX5" fmla="*/ 1263727 w 3051791"/>
              <a:gd name="connsiteY5" fmla="*/ 0 h 5203734"/>
              <a:gd name="connsiteX0" fmla="*/ 1263727 w 3051791"/>
              <a:gd name="connsiteY0" fmla="*/ 0 h 5203734"/>
              <a:gd name="connsiteX1" fmla="*/ 3051791 w 3051791"/>
              <a:gd name="connsiteY1" fmla="*/ 5203734 h 5203734"/>
              <a:gd name="connsiteX2" fmla="*/ 1331928 w 3051791"/>
              <a:gd name="connsiteY2" fmla="*/ 5203734 h 5203734"/>
              <a:gd name="connsiteX3" fmla="*/ 0 w 3051791"/>
              <a:gd name="connsiteY3" fmla="*/ 0 h 5203734"/>
              <a:gd name="connsiteX4" fmla="*/ 1263727 w 3051791"/>
              <a:gd name="connsiteY4" fmla="*/ 0 h 5203734"/>
              <a:gd name="connsiteX0" fmla="*/ 1263727 w 2567993"/>
              <a:gd name="connsiteY0" fmla="*/ 0 h 5211455"/>
              <a:gd name="connsiteX1" fmla="*/ 2567993 w 2567993"/>
              <a:gd name="connsiteY1" fmla="*/ 5211455 h 5211455"/>
              <a:gd name="connsiteX2" fmla="*/ 1331928 w 2567993"/>
              <a:gd name="connsiteY2" fmla="*/ 5203734 h 5211455"/>
              <a:gd name="connsiteX3" fmla="*/ 0 w 2567993"/>
              <a:gd name="connsiteY3" fmla="*/ 0 h 5211455"/>
              <a:gd name="connsiteX4" fmla="*/ 1263727 w 2567993"/>
              <a:gd name="connsiteY4" fmla="*/ 0 h 5211455"/>
              <a:gd name="connsiteX0" fmla="*/ 1263727 w 2567993"/>
              <a:gd name="connsiteY0" fmla="*/ 0 h 5211455"/>
              <a:gd name="connsiteX1" fmla="*/ 2567993 w 2567993"/>
              <a:gd name="connsiteY1" fmla="*/ 5211455 h 5211455"/>
              <a:gd name="connsiteX2" fmla="*/ 1226097 w 2567993"/>
              <a:gd name="connsiteY2" fmla="*/ 5203734 h 5211455"/>
              <a:gd name="connsiteX3" fmla="*/ 0 w 2567993"/>
              <a:gd name="connsiteY3" fmla="*/ 0 h 5211455"/>
              <a:gd name="connsiteX4" fmla="*/ 1263727 w 2567993"/>
              <a:gd name="connsiteY4" fmla="*/ 0 h 5211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7993" h="5211455">
                <a:moveTo>
                  <a:pt x="1263727" y="0"/>
                </a:moveTo>
                <a:lnTo>
                  <a:pt x="2567993" y="5211455"/>
                </a:lnTo>
                <a:lnTo>
                  <a:pt x="1226097" y="5203734"/>
                </a:lnTo>
                <a:lnTo>
                  <a:pt x="0" y="0"/>
                </a:lnTo>
                <a:lnTo>
                  <a:pt x="1263727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>
                <a:latin typeface="Myriad Pro" panose="020B0503030403020204" pitchFamily="34" charset="0"/>
              </a:defRPr>
            </a:lvl1pPr>
          </a:lstStyle>
          <a:p>
            <a:endParaRPr lang="en-GB" dirty="0"/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2C57A1B8-7142-450B-BA1A-A9EBD10F82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10902" y="8313"/>
            <a:ext cx="4192925" cy="1240199"/>
          </a:xfrm>
          <a:prstGeom prst="rect">
            <a:avLst/>
          </a:prstGeom>
        </p:spPr>
      </p:pic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A934CD35-A013-4D2C-8CC4-4D6319F5F4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55470" y="1319401"/>
            <a:ext cx="3092876" cy="827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ts val="2500"/>
              </a:lnSpc>
              <a:buNone/>
              <a:defRPr sz="2700" b="1">
                <a:solidFill>
                  <a:srgbClr val="497934"/>
                </a:solidFill>
                <a:latin typeface="Myriad Pro" panose="020B0503030403020204" pitchFamily="34" charset="0"/>
              </a:defRPr>
            </a:lvl1pPr>
            <a:lvl2pPr marL="457202" indent="0">
              <a:buNone/>
              <a:defRPr sz="2359">
                <a:latin typeface="Myriad Pro" panose="020B0503030403020204" pitchFamily="34" charset="0"/>
              </a:defRPr>
            </a:lvl2pPr>
            <a:lvl3pPr marL="914406" indent="0">
              <a:buNone/>
              <a:defRPr sz="2359">
                <a:latin typeface="Myriad Pro" panose="020B0503030403020204" pitchFamily="34" charset="0"/>
              </a:defRPr>
            </a:lvl3pPr>
            <a:lvl4pPr marL="1371608" indent="0">
              <a:buNone/>
              <a:defRPr sz="2359">
                <a:latin typeface="Myriad Pro" panose="020B0503030403020204" pitchFamily="34" charset="0"/>
              </a:defRPr>
            </a:lvl4pPr>
            <a:lvl5pPr marL="1828812" indent="0">
              <a:buNone/>
              <a:defRPr sz="2359"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 dirty="0"/>
              <a:t>Add hashtags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87457F3-3E20-4C34-8DC9-999112C80D87}"/>
              </a:ext>
            </a:extLst>
          </p:cNvPr>
          <p:cNvSpPr/>
          <p:nvPr userDrawn="1"/>
        </p:nvSpPr>
        <p:spPr>
          <a:xfrm>
            <a:off x="1" y="0"/>
            <a:ext cx="205258" cy="6858000"/>
          </a:xfrm>
          <a:prstGeom prst="rect">
            <a:avLst/>
          </a:prstGeom>
          <a:solidFill>
            <a:srgbClr val="5C874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1500">
              <a:solidFill>
                <a:prstClr val="white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35998E-D4F4-448D-A5C7-600E3759961E}"/>
              </a:ext>
            </a:extLst>
          </p:cNvPr>
          <p:cNvSpPr txBox="1"/>
          <p:nvPr userDrawn="1"/>
        </p:nvSpPr>
        <p:spPr>
          <a:xfrm>
            <a:off x="279878" y="6555745"/>
            <a:ext cx="49722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1050" dirty="0">
                <a:solidFill>
                  <a:prstClr val="white"/>
                </a:solidFill>
                <a:latin typeface="Avenir" panose="020B0503020203020204" pitchFamily="34" charset="0"/>
              </a:rPr>
              <a:t>ela.europa.eu/</a:t>
            </a:r>
            <a:r>
              <a:rPr lang="en-GB" sz="1050" dirty="0" err="1">
                <a:solidFill>
                  <a:prstClr val="white"/>
                </a:solidFill>
                <a:latin typeface="Avenir" panose="020B0503020203020204" pitchFamily="34" charset="0"/>
              </a:rPr>
              <a:t>en</a:t>
            </a:r>
            <a:r>
              <a:rPr lang="en-GB" sz="1050" dirty="0">
                <a:solidFill>
                  <a:prstClr val="white"/>
                </a:solidFill>
                <a:latin typeface="Avenir" panose="020B0503020203020204" pitchFamily="34" charset="0"/>
              </a:rPr>
              <a:t>/campaigns/rights-for-all-seasons</a:t>
            </a:r>
          </a:p>
        </p:txBody>
      </p:sp>
      <p:sp>
        <p:nvSpPr>
          <p:cNvPr id="7" name="Graphic 51">
            <a:extLst>
              <a:ext uri="{FF2B5EF4-FFF2-40B4-BE49-F238E27FC236}">
                <a16:creationId xmlns:a16="http://schemas.microsoft.com/office/drawing/2014/main" id="{03204017-FC59-4A1D-A5CE-1D117167A0D5}"/>
              </a:ext>
            </a:extLst>
          </p:cNvPr>
          <p:cNvSpPr/>
          <p:nvPr/>
        </p:nvSpPr>
        <p:spPr>
          <a:xfrm>
            <a:off x="5884032" y="2146956"/>
            <a:ext cx="1974913" cy="4731030"/>
          </a:xfrm>
          <a:custGeom>
            <a:avLst/>
            <a:gdLst>
              <a:gd name="connsiteX0" fmla="*/ 1269465 w 2289910"/>
              <a:gd name="connsiteY0" fmla="*/ 4922619 h 4922618"/>
              <a:gd name="connsiteX1" fmla="*/ 2289910 w 2289910"/>
              <a:gd name="connsiteY1" fmla="*/ 4922619 h 4922618"/>
              <a:gd name="connsiteX2" fmla="*/ 1032512 w 2289910"/>
              <a:gd name="connsiteY2" fmla="*/ 0 h 4922618"/>
              <a:gd name="connsiteX3" fmla="*/ 0 w 2289910"/>
              <a:gd name="connsiteY3" fmla="*/ 0 h 4922618"/>
              <a:gd name="connsiteX0" fmla="*/ 1294403 w 2314848"/>
              <a:gd name="connsiteY0" fmla="*/ 4922619 h 4922619"/>
              <a:gd name="connsiteX1" fmla="*/ 2314848 w 2314848"/>
              <a:gd name="connsiteY1" fmla="*/ 4922619 h 4922619"/>
              <a:gd name="connsiteX2" fmla="*/ 1057450 w 2314848"/>
              <a:gd name="connsiteY2" fmla="*/ 0 h 4922619"/>
              <a:gd name="connsiteX3" fmla="*/ 0 w 2314848"/>
              <a:gd name="connsiteY3" fmla="*/ 0 h 4922619"/>
              <a:gd name="connsiteX4" fmla="*/ 1294403 w 2314848"/>
              <a:gd name="connsiteY4" fmla="*/ 4922619 h 4922619"/>
              <a:gd name="connsiteX0" fmla="*/ 1319341 w 2339786"/>
              <a:gd name="connsiteY0" fmla="*/ 4922619 h 4922619"/>
              <a:gd name="connsiteX1" fmla="*/ 2339786 w 2339786"/>
              <a:gd name="connsiteY1" fmla="*/ 4922619 h 4922619"/>
              <a:gd name="connsiteX2" fmla="*/ 1082388 w 2339786"/>
              <a:gd name="connsiteY2" fmla="*/ 0 h 4922619"/>
              <a:gd name="connsiteX3" fmla="*/ 0 w 2339786"/>
              <a:gd name="connsiteY3" fmla="*/ 16626 h 4922619"/>
              <a:gd name="connsiteX4" fmla="*/ 1319341 w 2339786"/>
              <a:gd name="connsiteY4" fmla="*/ 4922619 h 4922619"/>
              <a:gd name="connsiteX0" fmla="*/ 1206130 w 2339786"/>
              <a:gd name="connsiteY0" fmla="*/ 4731030 h 4922619"/>
              <a:gd name="connsiteX1" fmla="*/ 2339786 w 2339786"/>
              <a:gd name="connsiteY1" fmla="*/ 4922619 h 4922619"/>
              <a:gd name="connsiteX2" fmla="*/ 1082388 w 2339786"/>
              <a:gd name="connsiteY2" fmla="*/ 0 h 4922619"/>
              <a:gd name="connsiteX3" fmla="*/ 0 w 2339786"/>
              <a:gd name="connsiteY3" fmla="*/ 16626 h 4922619"/>
              <a:gd name="connsiteX4" fmla="*/ 1206130 w 2339786"/>
              <a:gd name="connsiteY4" fmla="*/ 4731030 h 4922619"/>
              <a:gd name="connsiteX0" fmla="*/ 1206130 w 2139489"/>
              <a:gd name="connsiteY0" fmla="*/ 4731030 h 4731030"/>
              <a:gd name="connsiteX1" fmla="*/ 2139489 w 2139489"/>
              <a:gd name="connsiteY1" fmla="*/ 4704905 h 4731030"/>
              <a:gd name="connsiteX2" fmla="*/ 1082388 w 2139489"/>
              <a:gd name="connsiteY2" fmla="*/ 0 h 4731030"/>
              <a:gd name="connsiteX3" fmla="*/ 0 w 2139489"/>
              <a:gd name="connsiteY3" fmla="*/ 16626 h 4731030"/>
              <a:gd name="connsiteX4" fmla="*/ 1206130 w 2139489"/>
              <a:gd name="connsiteY4" fmla="*/ 4731030 h 4731030"/>
              <a:gd name="connsiteX0" fmla="*/ 1206130 w 2139489"/>
              <a:gd name="connsiteY0" fmla="*/ 4731030 h 4731030"/>
              <a:gd name="connsiteX1" fmla="*/ 2139489 w 2139489"/>
              <a:gd name="connsiteY1" fmla="*/ 4704905 h 4731030"/>
              <a:gd name="connsiteX2" fmla="*/ 995302 w 2139489"/>
              <a:gd name="connsiteY2" fmla="*/ 0 h 4731030"/>
              <a:gd name="connsiteX3" fmla="*/ 0 w 2139489"/>
              <a:gd name="connsiteY3" fmla="*/ 16626 h 4731030"/>
              <a:gd name="connsiteX4" fmla="*/ 1206130 w 2139489"/>
              <a:gd name="connsiteY4" fmla="*/ 4731030 h 4731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9489" h="4731030">
                <a:moveTo>
                  <a:pt x="1206130" y="4731030"/>
                </a:moveTo>
                <a:lnTo>
                  <a:pt x="2139489" y="4704905"/>
                </a:lnTo>
                <a:lnTo>
                  <a:pt x="995302" y="0"/>
                </a:lnTo>
                <a:lnTo>
                  <a:pt x="0" y="16626"/>
                </a:lnTo>
                <a:cubicBezTo>
                  <a:pt x="423155" y="1657499"/>
                  <a:pt x="782975" y="3090157"/>
                  <a:pt x="1206130" y="4731030"/>
                </a:cubicBezTo>
                <a:close/>
              </a:path>
            </a:pathLst>
          </a:custGeom>
          <a:solidFill>
            <a:srgbClr val="5C8749">
              <a:alpha val="15000"/>
            </a:srgbClr>
          </a:solidFill>
          <a:ln w="11784" cap="flat">
            <a:noFill/>
            <a:prstDash val="solid"/>
            <a:miter/>
          </a:ln>
        </p:spPr>
        <p:txBody>
          <a:bodyPr rtlCol="0" anchor="ctr"/>
          <a:lstStyle/>
          <a:p>
            <a:pPr defTabSz="457200"/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Graphic 15">
            <a:extLst>
              <a:ext uri="{FF2B5EF4-FFF2-40B4-BE49-F238E27FC236}">
                <a16:creationId xmlns:a16="http://schemas.microsoft.com/office/drawing/2014/main" id="{1BC7EC96-E970-47EB-BF6F-B311450AB26D}"/>
              </a:ext>
            </a:extLst>
          </p:cNvPr>
          <p:cNvSpPr/>
          <p:nvPr/>
        </p:nvSpPr>
        <p:spPr>
          <a:xfrm>
            <a:off x="4866940" y="3412893"/>
            <a:ext cx="4281171" cy="2143604"/>
          </a:xfrm>
          <a:custGeom>
            <a:avLst/>
            <a:gdLst>
              <a:gd name="connsiteX0" fmla="*/ 522216 w 4514109"/>
              <a:gd name="connsiteY0" fmla="*/ 2124554 h 2124553"/>
              <a:gd name="connsiteX1" fmla="*/ 4514110 w 4514109"/>
              <a:gd name="connsiteY1" fmla="*/ 2124554 h 2124553"/>
              <a:gd name="connsiteX2" fmla="*/ 4514110 w 4514109"/>
              <a:gd name="connsiteY2" fmla="*/ 0 h 2124553"/>
              <a:gd name="connsiteX3" fmla="*/ 0 w 4514109"/>
              <a:gd name="connsiteY3" fmla="*/ 0 h 2124553"/>
              <a:gd name="connsiteX0" fmla="*/ 522216 w 4637935"/>
              <a:gd name="connsiteY0" fmla="*/ 2124554 h 2124554"/>
              <a:gd name="connsiteX1" fmla="*/ 4514110 w 4637935"/>
              <a:gd name="connsiteY1" fmla="*/ 2124554 h 2124554"/>
              <a:gd name="connsiteX2" fmla="*/ 4637935 w 4637935"/>
              <a:gd name="connsiteY2" fmla="*/ 0 h 2124554"/>
              <a:gd name="connsiteX3" fmla="*/ 0 w 4637935"/>
              <a:gd name="connsiteY3" fmla="*/ 0 h 2124554"/>
              <a:gd name="connsiteX0" fmla="*/ 522216 w 4637935"/>
              <a:gd name="connsiteY0" fmla="*/ 2124554 h 2134079"/>
              <a:gd name="connsiteX1" fmla="*/ 4628410 w 4637935"/>
              <a:gd name="connsiteY1" fmla="*/ 2134079 h 2134079"/>
              <a:gd name="connsiteX2" fmla="*/ 4637935 w 4637935"/>
              <a:gd name="connsiteY2" fmla="*/ 0 h 2134079"/>
              <a:gd name="connsiteX3" fmla="*/ 0 w 4637935"/>
              <a:gd name="connsiteY3" fmla="*/ 0 h 2134079"/>
              <a:gd name="connsiteX0" fmla="*/ 522216 w 4637935"/>
              <a:gd name="connsiteY0" fmla="*/ 2124554 h 2143604"/>
              <a:gd name="connsiteX1" fmla="*/ 4628410 w 4637935"/>
              <a:gd name="connsiteY1" fmla="*/ 2143604 h 2143604"/>
              <a:gd name="connsiteX2" fmla="*/ 4637935 w 4637935"/>
              <a:gd name="connsiteY2" fmla="*/ 0 h 2143604"/>
              <a:gd name="connsiteX3" fmla="*/ 0 w 4637935"/>
              <a:gd name="connsiteY3" fmla="*/ 0 h 2143604"/>
              <a:gd name="connsiteX0" fmla="*/ 522216 w 4637935"/>
              <a:gd name="connsiteY0" fmla="*/ 2124554 h 2143604"/>
              <a:gd name="connsiteX1" fmla="*/ 4637331 w 4637935"/>
              <a:gd name="connsiteY1" fmla="*/ 2143604 h 2143604"/>
              <a:gd name="connsiteX2" fmla="*/ 4637935 w 4637935"/>
              <a:gd name="connsiteY2" fmla="*/ 0 h 2143604"/>
              <a:gd name="connsiteX3" fmla="*/ 0 w 4637935"/>
              <a:gd name="connsiteY3" fmla="*/ 0 h 2143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7935" h="2143604">
                <a:moveTo>
                  <a:pt x="522216" y="2124554"/>
                </a:moveTo>
                <a:lnTo>
                  <a:pt x="4637331" y="2143604"/>
                </a:lnTo>
                <a:cubicBezTo>
                  <a:pt x="4637532" y="1429069"/>
                  <a:pt x="4637734" y="714535"/>
                  <a:pt x="4637935" y="0"/>
                </a:cubicBezTo>
                <a:lnTo>
                  <a:pt x="0" y="0"/>
                </a:lnTo>
              </a:path>
            </a:pathLst>
          </a:custGeom>
          <a:solidFill>
            <a:srgbClr val="5C8749">
              <a:alpha val="90000"/>
            </a:srgbClr>
          </a:solidFill>
          <a:ln w="11788" cap="flat">
            <a:noFill/>
            <a:prstDash val="solid"/>
            <a:miter/>
          </a:ln>
        </p:spPr>
        <p:txBody>
          <a:bodyPr rtlCol="0" anchor="ctr"/>
          <a:lstStyle/>
          <a:p>
            <a:pPr defTabSz="457200"/>
            <a:endParaRPr lang="en-GB">
              <a:solidFill>
                <a:prstClr val="black"/>
              </a:solidFill>
            </a:endParaRPr>
          </a:p>
        </p:txBody>
      </p:sp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FEF2F1C3-9165-45C0-BA92-C8C8B0B0B7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75386" y="3894591"/>
            <a:ext cx="2502211" cy="5875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994"/>
              </a:lnSpc>
              <a:buNone/>
              <a:defRPr sz="3901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2" indent="0">
              <a:buNone/>
              <a:defRPr sz="2359">
                <a:latin typeface="Myriad Pro" panose="020B0503030403020204" pitchFamily="34" charset="0"/>
              </a:defRPr>
            </a:lvl2pPr>
            <a:lvl3pPr marL="914406" indent="0">
              <a:buNone/>
              <a:defRPr sz="2359">
                <a:latin typeface="Myriad Pro" panose="020B0503030403020204" pitchFamily="34" charset="0"/>
              </a:defRPr>
            </a:lvl3pPr>
            <a:lvl4pPr marL="1371608" indent="0">
              <a:buNone/>
              <a:defRPr sz="2359">
                <a:latin typeface="Myriad Pro" panose="020B0503030403020204" pitchFamily="34" charset="0"/>
              </a:defRPr>
            </a:lvl4pPr>
            <a:lvl5pPr marL="1828812" indent="0">
              <a:buNone/>
              <a:defRPr sz="2359"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63033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st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7">
            <a:extLst>
              <a:ext uri="{FF2B5EF4-FFF2-40B4-BE49-F238E27FC236}">
                <a16:creationId xmlns:a16="http://schemas.microsoft.com/office/drawing/2014/main" id="{63BC682B-9AA9-4A1A-90BD-4FA07624992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82597" y="1255178"/>
            <a:ext cx="2606706" cy="5611340"/>
          </a:xfrm>
          <a:custGeom>
            <a:avLst/>
            <a:gdLst>
              <a:gd name="connsiteX0" fmla="*/ 1206500 w 2681288"/>
              <a:gd name="connsiteY0" fmla="*/ 0 h 4895850"/>
              <a:gd name="connsiteX1" fmla="*/ 1474788 w 2681288"/>
              <a:gd name="connsiteY1" fmla="*/ 0 h 4895850"/>
              <a:gd name="connsiteX2" fmla="*/ 1474788 w 2681288"/>
              <a:gd name="connsiteY2" fmla="*/ 0 h 4895850"/>
              <a:gd name="connsiteX3" fmla="*/ 2681288 w 2681288"/>
              <a:gd name="connsiteY3" fmla="*/ 4895850 h 4895850"/>
              <a:gd name="connsiteX4" fmla="*/ 1474788 w 2681288"/>
              <a:gd name="connsiteY4" fmla="*/ 4895850 h 4895850"/>
              <a:gd name="connsiteX5" fmla="*/ 1206500 w 2681288"/>
              <a:gd name="connsiteY5" fmla="*/ 4895850 h 4895850"/>
              <a:gd name="connsiteX6" fmla="*/ 0 w 2681288"/>
              <a:gd name="connsiteY6" fmla="*/ 0 h 4895850"/>
              <a:gd name="connsiteX7" fmla="*/ 1206500 w 2681288"/>
              <a:gd name="connsiteY7" fmla="*/ 0 h 4895850"/>
              <a:gd name="connsiteX0" fmla="*/ 1385540 w 2860328"/>
              <a:gd name="connsiteY0" fmla="*/ 645627 h 5541477"/>
              <a:gd name="connsiteX1" fmla="*/ 1653828 w 2860328"/>
              <a:gd name="connsiteY1" fmla="*/ 645627 h 5541477"/>
              <a:gd name="connsiteX2" fmla="*/ 1653828 w 2860328"/>
              <a:gd name="connsiteY2" fmla="*/ 645627 h 5541477"/>
              <a:gd name="connsiteX3" fmla="*/ 2860328 w 2860328"/>
              <a:gd name="connsiteY3" fmla="*/ 5541477 h 5541477"/>
              <a:gd name="connsiteX4" fmla="*/ 1653828 w 2860328"/>
              <a:gd name="connsiteY4" fmla="*/ 5541477 h 5541477"/>
              <a:gd name="connsiteX5" fmla="*/ 1385540 w 2860328"/>
              <a:gd name="connsiteY5" fmla="*/ 5541477 h 5541477"/>
              <a:gd name="connsiteX6" fmla="*/ 0 w 2860328"/>
              <a:gd name="connsiteY6" fmla="*/ 0 h 5541477"/>
              <a:gd name="connsiteX7" fmla="*/ 1385540 w 2860328"/>
              <a:gd name="connsiteY7" fmla="*/ 645627 h 5541477"/>
              <a:gd name="connsiteX0" fmla="*/ 1667663 w 2860328"/>
              <a:gd name="connsiteY0" fmla="*/ 5425 h 5541477"/>
              <a:gd name="connsiteX1" fmla="*/ 1653828 w 2860328"/>
              <a:gd name="connsiteY1" fmla="*/ 645627 h 5541477"/>
              <a:gd name="connsiteX2" fmla="*/ 1653828 w 2860328"/>
              <a:gd name="connsiteY2" fmla="*/ 645627 h 5541477"/>
              <a:gd name="connsiteX3" fmla="*/ 2860328 w 2860328"/>
              <a:gd name="connsiteY3" fmla="*/ 5541477 h 5541477"/>
              <a:gd name="connsiteX4" fmla="*/ 1653828 w 2860328"/>
              <a:gd name="connsiteY4" fmla="*/ 5541477 h 5541477"/>
              <a:gd name="connsiteX5" fmla="*/ 1385540 w 2860328"/>
              <a:gd name="connsiteY5" fmla="*/ 5541477 h 5541477"/>
              <a:gd name="connsiteX6" fmla="*/ 0 w 2860328"/>
              <a:gd name="connsiteY6" fmla="*/ 0 h 5541477"/>
              <a:gd name="connsiteX7" fmla="*/ 1667663 w 2860328"/>
              <a:gd name="connsiteY7" fmla="*/ 5425 h 5541477"/>
              <a:gd name="connsiteX0" fmla="*/ 1667663 w 2860328"/>
              <a:gd name="connsiteY0" fmla="*/ 5425 h 5541477"/>
              <a:gd name="connsiteX1" fmla="*/ 1653828 w 2860328"/>
              <a:gd name="connsiteY1" fmla="*/ 645627 h 5541477"/>
              <a:gd name="connsiteX2" fmla="*/ 1876271 w 2860328"/>
              <a:gd name="connsiteY2" fmla="*/ 721583 h 5541477"/>
              <a:gd name="connsiteX3" fmla="*/ 2860328 w 2860328"/>
              <a:gd name="connsiteY3" fmla="*/ 5541477 h 5541477"/>
              <a:gd name="connsiteX4" fmla="*/ 1653828 w 2860328"/>
              <a:gd name="connsiteY4" fmla="*/ 5541477 h 5541477"/>
              <a:gd name="connsiteX5" fmla="*/ 1385540 w 2860328"/>
              <a:gd name="connsiteY5" fmla="*/ 5541477 h 5541477"/>
              <a:gd name="connsiteX6" fmla="*/ 0 w 2860328"/>
              <a:gd name="connsiteY6" fmla="*/ 0 h 5541477"/>
              <a:gd name="connsiteX7" fmla="*/ 1667663 w 2860328"/>
              <a:gd name="connsiteY7" fmla="*/ 5425 h 5541477"/>
              <a:gd name="connsiteX0" fmla="*/ 1667663 w 2860328"/>
              <a:gd name="connsiteY0" fmla="*/ 5425 h 5541477"/>
              <a:gd name="connsiteX1" fmla="*/ 1773187 w 2860328"/>
              <a:gd name="connsiteY1" fmla="*/ 406908 h 5541477"/>
              <a:gd name="connsiteX2" fmla="*/ 1876271 w 2860328"/>
              <a:gd name="connsiteY2" fmla="*/ 721583 h 5541477"/>
              <a:gd name="connsiteX3" fmla="*/ 2860328 w 2860328"/>
              <a:gd name="connsiteY3" fmla="*/ 5541477 h 5541477"/>
              <a:gd name="connsiteX4" fmla="*/ 1653828 w 2860328"/>
              <a:gd name="connsiteY4" fmla="*/ 5541477 h 5541477"/>
              <a:gd name="connsiteX5" fmla="*/ 1385540 w 2860328"/>
              <a:gd name="connsiteY5" fmla="*/ 5541477 h 5541477"/>
              <a:gd name="connsiteX6" fmla="*/ 0 w 2860328"/>
              <a:gd name="connsiteY6" fmla="*/ 0 h 5541477"/>
              <a:gd name="connsiteX7" fmla="*/ 1667663 w 2860328"/>
              <a:gd name="connsiteY7" fmla="*/ 5425 h 5541477"/>
              <a:gd name="connsiteX0" fmla="*/ 1667663 w 2860328"/>
              <a:gd name="connsiteY0" fmla="*/ 5425 h 5541477"/>
              <a:gd name="connsiteX1" fmla="*/ 1773187 w 2860328"/>
              <a:gd name="connsiteY1" fmla="*/ 406908 h 5541477"/>
              <a:gd name="connsiteX2" fmla="*/ 1865420 w 2860328"/>
              <a:gd name="connsiteY2" fmla="*/ 797539 h 5541477"/>
              <a:gd name="connsiteX3" fmla="*/ 2860328 w 2860328"/>
              <a:gd name="connsiteY3" fmla="*/ 5541477 h 5541477"/>
              <a:gd name="connsiteX4" fmla="*/ 1653828 w 2860328"/>
              <a:gd name="connsiteY4" fmla="*/ 5541477 h 5541477"/>
              <a:gd name="connsiteX5" fmla="*/ 1385540 w 2860328"/>
              <a:gd name="connsiteY5" fmla="*/ 5541477 h 5541477"/>
              <a:gd name="connsiteX6" fmla="*/ 0 w 2860328"/>
              <a:gd name="connsiteY6" fmla="*/ 0 h 5541477"/>
              <a:gd name="connsiteX7" fmla="*/ 1667663 w 2860328"/>
              <a:gd name="connsiteY7" fmla="*/ 5425 h 5541477"/>
              <a:gd name="connsiteX0" fmla="*/ 1667663 w 2860328"/>
              <a:gd name="connsiteY0" fmla="*/ 5425 h 5541477"/>
              <a:gd name="connsiteX1" fmla="*/ 1773187 w 2860328"/>
              <a:gd name="connsiteY1" fmla="*/ 406908 h 5541477"/>
              <a:gd name="connsiteX2" fmla="*/ 1865420 w 2860328"/>
              <a:gd name="connsiteY2" fmla="*/ 797539 h 5541477"/>
              <a:gd name="connsiteX3" fmla="*/ 2860328 w 2860328"/>
              <a:gd name="connsiteY3" fmla="*/ 5541477 h 5541477"/>
              <a:gd name="connsiteX4" fmla="*/ 1653828 w 2860328"/>
              <a:gd name="connsiteY4" fmla="*/ 5541477 h 5541477"/>
              <a:gd name="connsiteX5" fmla="*/ 1385540 w 2860328"/>
              <a:gd name="connsiteY5" fmla="*/ 5541477 h 5541477"/>
              <a:gd name="connsiteX6" fmla="*/ 0 w 2860328"/>
              <a:gd name="connsiteY6" fmla="*/ 0 h 5541477"/>
              <a:gd name="connsiteX7" fmla="*/ 1667663 w 2860328"/>
              <a:gd name="connsiteY7" fmla="*/ 5425 h 5541477"/>
              <a:gd name="connsiteX0" fmla="*/ 1667663 w 3055082"/>
              <a:gd name="connsiteY0" fmla="*/ 5425 h 5541477"/>
              <a:gd name="connsiteX1" fmla="*/ 1773187 w 3055082"/>
              <a:gd name="connsiteY1" fmla="*/ 406908 h 5541477"/>
              <a:gd name="connsiteX2" fmla="*/ 1865420 w 3055082"/>
              <a:gd name="connsiteY2" fmla="*/ 797539 h 5541477"/>
              <a:gd name="connsiteX3" fmla="*/ 3055082 w 3055082"/>
              <a:gd name="connsiteY3" fmla="*/ 5510252 h 5541477"/>
              <a:gd name="connsiteX4" fmla="*/ 1653828 w 3055082"/>
              <a:gd name="connsiteY4" fmla="*/ 5541477 h 5541477"/>
              <a:gd name="connsiteX5" fmla="*/ 1385540 w 3055082"/>
              <a:gd name="connsiteY5" fmla="*/ 5541477 h 5541477"/>
              <a:gd name="connsiteX6" fmla="*/ 0 w 3055082"/>
              <a:gd name="connsiteY6" fmla="*/ 0 h 5541477"/>
              <a:gd name="connsiteX7" fmla="*/ 1667663 w 3055082"/>
              <a:gd name="connsiteY7" fmla="*/ 5425 h 5541477"/>
              <a:gd name="connsiteX0" fmla="*/ 1667663 w 3055082"/>
              <a:gd name="connsiteY0" fmla="*/ 5425 h 5541477"/>
              <a:gd name="connsiteX1" fmla="*/ 1773187 w 3055082"/>
              <a:gd name="connsiteY1" fmla="*/ 406908 h 5541477"/>
              <a:gd name="connsiteX2" fmla="*/ 1865420 w 3055082"/>
              <a:gd name="connsiteY2" fmla="*/ 797539 h 5541477"/>
              <a:gd name="connsiteX3" fmla="*/ 3055082 w 3055082"/>
              <a:gd name="connsiteY3" fmla="*/ 5510252 h 5541477"/>
              <a:gd name="connsiteX4" fmla="*/ 1653828 w 3055082"/>
              <a:gd name="connsiteY4" fmla="*/ 5541477 h 5541477"/>
              <a:gd name="connsiteX5" fmla="*/ 1335219 w 3055082"/>
              <a:gd name="connsiteY5" fmla="*/ 5510252 h 5541477"/>
              <a:gd name="connsiteX6" fmla="*/ 0 w 3055082"/>
              <a:gd name="connsiteY6" fmla="*/ 0 h 5541477"/>
              <a:gd name="connsiteX7" fmla="*/ 1667663 w 3055082"/>
              <a:gd name="connsiteY7" fmla="*/ 5425 h 5541477"/>
              <a:gd name="connsiteX0" fmla="*/ 1667663 w 3055082"/>
              <a:gd name="connsiteY0" fmla="*/ 5425 h 5521102"/>
              <a:gd name="connsiteX1" fmla="*/ 1773187 w 3055082"/>
              <a:gd name="connsiteY1" fmla="*/ 406908 h 5521102"/>
              <a:gd name="connsiteX2" fmla="*/ 1865420 w 3055082"/>
              <a:gd name="connsiteY2" fmla="*/ 797539 h 5521102"/>
              <a:gd name="connsiteX3" fmla="*/ 3055082 w 3055082"/>
              <a:gd name="connsiteY3" fmla="*/ 5510252 h 5521102"/>
              <a:gd name="connsiteX4" fmla="*/ 1666170 w 3055082"/>
              <a:gd name="connsiteY4" fmla="*/ 5521102 h 5521102"/>
              <a:gd name="connsiteX5" fmla="*/ 1335219 w 3055082"/>
              <a:gd name="connsiteY5" fmla="*/ 5510252 h 5521102"/>
              <a:gd name="connsiteX6" fmla="*/ 0 w 3055082"/>
              <a:gd name="connsiteY6" fmla="*/ 0 h 5521102"/>
              <a:gd name="connsiteX7" fmla="*/ 1667663 w 3055082"/>
              <a:gd name="connsiteY7" fmla="*/ 5425 h 5521102"/>
              <a:gd name="connsiteX0" fmla="*/ 1667663 w 3055082"/>
              <a:gd name="connsiteY0" fmla="*/ 5425 h 5521102"/>
              <a:gd name="connsiteX1" fmla="*/ 1773187 w 3055082"/>
              <a:gd name="connsiteY1" fmla="*/ 406908 h 5521102"/>
              <a:gd name="connsiteX2" fmla="*/ 1865420 w 3055082"/>
              <a:gd name="connsiteY2" fmla="*/ 797539 h 5521102"/>
              <a:gd name="connsiteX3" fmla="*/ 3055082 w 3055082"/>
              <a:gd name="connsiteY3" fmla="*/ 5510252 h 5521102"/>
              <a:gd name="connsiteX4" fmla="*/ 1666170 w 3055082"/>
              <a:gd name="connsiteY4" fmla="*/ 5521102 h 5521102"/>
              <a:gd name="connsiteX5" fmla="*/ 1335219 w 3055082"/>
              <a:gd name="connsiteY5" fmla="*/ 5510252 h 5521102"/>
              <a:gd name="connsiteX6" fmla="*/ 0 w 3055082"/>
              <a:gd name="connsiteY6" fmla="*/ 0 h 5521102"/>
              <a:gd name="connsiteX7" fmla="*/ 1667663 w 3055082"/>
              <a:gd name="connsiteY7" fmla="*/ 5425 h 5521102"/>
              <a:gd name="connsiteX0" fmla="*/ 1667663 w 3055082"/>
              <a:gd name="connsiteY0" fmla="*/ 0 h 5515677"/>
              <a:gd name="connsiteX1" fmla="*/ 1773187 w 3055082"/>
              <a:gd name="connsiteY1" fmla="*/ 401483 h 5515677"/>
              <a:gd name="connsiteX2" fmla="*/ 1865420 w 3055082"/>
              <a:gd name="connsiteY2" fmla="*/ 792114 h 5515677"/>
              <a:gd name="connsiteX3" fmla="*/ 3055082 w 3055082"/>
              <a:gd name="connsiteY3" fmla="*/ 5504827 h 5515677"/>
              <a:gd name="connsiteX4" fmla="*/ 1666170 w 3055082"/>
              <a:gd name="connsiteY4" fmla="*/ 5515677 h 5515677"/>
              <a:gd name="connsiteX5" fmla="*/ 1335219 w 3055082"/>
              <a:gd name="connsiteY5" fmla="*/ 5504827 h 5515677"/>
              <a:gd name="connsiteX6" fmla="*/ 0 w 3055082"/>
              <a:gd name="connsiteY6" fmla="*/ 16276 h 5515677"/>
              <a:gd name="connsiteX7" fmla="*/ 1667663 w 3055082"/>
              <a:gd name="connsiteY7" fmla="*/ 0 h 5515677"/>
              <a:gd name="connsiteX0" fmla="*/ 1656812 w 3044231"/>
              <a:gd name="connsiteY0" fmla="*/ 0 h 5515677"/>
              <a:gd name="connsiteX1" fmla="*/ 1762336 w 3044231"/>
              <a:gd name="connsiteY1" fmla="*/ 401483 h 5515677"/>
              <a:gd name="connsiteX2" fmla="*/ 1854569 w 3044231"/>
              <a:gd name="connsiteY2" fmla="*/ 792114 h 5515677"/>
              <a:gd name="connsiteX3" fmla="*/ 3044231 w 3044231"/>
              <a:gd name="connsiteY3" fmla="*/ 5504827 h 5515677"/>
              <a:gd name="connsiteX4" fmla="*/ 1655319 w 3044231"/>
              <a:gd name="connsiteY4" fmla="*/ 5515677 h 5515677"/>
              <a:gd name="connsiteX5" fmla="*/ 1324368 w 3044231"/>
              <a:gd name="connsiteY5" fmla="*/ 5504827 h 5515677"/>
              <a:gd name="connsiteX6" fmla="*/ 0 w 3044231"/>
              <a:gd name="connsiteY6" fmla="*/ 32552 h 5515677"/>
              <a:gd name="connsiteX7" fmla="*/ 1656812 w 3044231"/>
              <a:gd name="connsiteY7" fmla="*/ 0 h 5515677"/>
              <a:gd name="connsiteX0" fmla="*/ 1656812 w 3044231"/>
              <a:gd name="connsiteY0" fmla="*/ 0 h 5515677"/>
              <a:gd name="connsiteX1" fmla="*/ 1762336 w 3044231"/>
              <a:gd name="connsiteY1" fmla="*/ 401483 h 5515677"/>
              <a:gd name="connsiteX2" fmla="*/ 1854569 w 3044231"/>
              <a:gd name="connsiteY2" fmla="*/ 792114 h 5515677"/>
              <a:gd name="connsiteX3" fmla="*/ 3044231 w 3044231"/>
              <a:gd name="connsiteY3" fmla="*/ 5504827 h 5515677"/>
              <a:gd name="connsiteX4" fmla="*/ 1655319 w 3044231"/>
              <a:gd name="connsiteY4" fmla="*/ 5515677 h 5515677"/>
              <a:gd name="connsiteX5" fmla="*/ 1324368 w 3044231"/>
              <a:gd name="connsiteY5" fmla="*/ 5504827 h 5515677"/>
              <a:gd name="connsiteX6" fmla="*/ 0 w 3044231"/>
              <a:gd name="connsiteY6" fmla="*/ 10851 h 5515677"/>
              <a:gd name="connsiteX7" fmla="*/ 1656812 w 3044231"/>
              <a:gd name="connsiteY7" fmla="*/ 0 h 5515677"/>
              <a:gd name="connsiteX0" fmla="*/ 1656812 w 3044231"/>
              <a:gd name="connsiteY0" fmla="*/ 0 h 5515677"/>
              <a:gd name="connsiteX1" fmla="*/ 1762336 w 3044231"/>
              <a:gd name="connsiteY1" fmla="*/ 401483 h 5515677"/>
              <a:gd name="connsiteX2" fmla="*/ 1854569 w 3044231"/>
              <a:gd name="connsiteY2" fmla="*/ 792114 h 5515677"/>
              <a:gd name="connsiteX3" fmla="*/ 3044231 w 3044231"/>
              <a:gd name="connsiteY3" fmla="*/ 5504827 h 5515677"/>
              <a:gd name="connsiteX4" fmla="*/ 1655319 w 3044231"/>
              <a:gd name="connsiteY4" fmla="*/ 5515677 h 5515677"/>
              <a:gd name="connsiteX5" fmla="*/ 1324368 w 3044231"/>
              <a:gd name="connsiteY5" fmla="*/ 5504827 h 5515677"/>
              <a:gd name="connsiteX6" fmla="*/ 0 w 3044231"/>
              <a:gd name="connsiteY6" fmla="*/ 0 h 5515677"/>
              <a:gd name="connsiteX7" fmla="*/ 1656812 w 3044231"/>
              <a:gd name="connsiteY7" fmla="*/ 0 h 5515677"/>
              <a:gd name="connsiteX0" fmla="*/ 1656812 w 3044231"/>
              <a:gd name="connsiteY0" fmla="*/ 0 h 5515677"/>
              <a:gd name="connsiteX1" fmla="*/ 1762336 w 3044231"/>
              <a:gd name="connsiteY1" fmla="*/ 401483 h 5515677"/>
              <a:gd name="connsiteX2" fmla="*/ 1854569 w 3044231"/>
              <a:gd name="connsiteY2" fmla="*/ 792114 h 5515677"/>
              <a:gd name="connsiteX3" fmla="*/ 3044231 w 3044231"/>
              <a:gd name="connsiteY3" fmla="*/ 5504827 h 5515677"/>
              <a:gd name="connsiteX4" fmla="*/ 1747552 w 3044231"/>
              <a:gd name="connsiteY4" fmla="*/ 5515677 h 5515677"/>
              <a:gd name="connsiteX5" fmla="*/ 1324368 w 3044231"/>
              <a:gd name="connsiteY5" fmla="*/ 5504827 h 5515677"/>
              <a:gd name="connsiteX6" fmla="*/ 0 w 3044231"/>
              <a:gd name="connsiteY6" fmla="*/ 0 h 5515677"/>
              <a:gd name="connsiteX7" fmla="*/ 1656812 w 3044231"/>
              <a:gd name="connsiteY7" fmla="*/ 0 h 5515677"/>
              <a:gd name="connsiteX0" fmla="*/ 1656812 w 3044231"/>
              <a:gd name="connsiteY0" fmla="*/ 0 h 5504827"/>
              <a:gd name="connsiteX1" fmla="*/ 1762336 w 3044231"/>
              <a:gd name="connsiteY1" fmla="*/ 401483 h 5504827"/>
              <a:gd name="connsiteX2" fmla="*/ 1854569 w 3044231"/>
              <a:gd name="connsiteY2" fmla="*/ 792114 h 5504827"/>
              <a:gd name="connsiteX3" fmla="*/ 3044231 w 3044231"/>
              <a:gd name="connsiteY3" fmla="*/ 5504827 h 5504827"/>
              <a:gd name="connsiteX4" fmla="*/ 1828933 w 3044231"/>
              <a:gd name="connsiteY4" fmla="*/ 5504826 h 5504827"/>
              <a:gd name="connsiteX5" fmla="*/ 1324368 w 3044231"/>
              <a:gd name="connsiteY5" fmla="*/ 5504827 h 5504827"/>
              <a:gd name="connsiteX6" fmla="*/ 0 w 3044231"/>
              <a:gd name="connsiteY6" fmla="*/ 0 h 5504827"/>
              <a:gd name="connsiteX7" fmla="*/ 1656812 w 3044231"/>
              <a:gd name="connsiteY7" fmla="*/ 0 h 5504827"/>
              <a:gd name="connsiteX0" fmla="*/ 1664372 w 3051791"/>
              <a:gd name="connsiteY0" fmla="*/ 0 h 5504827"/>
              <a:gd name="connsiteX1" fmla="*/ 1769896 w 3051791"/>
              <a:gd name="connsiteY1" fmla="*/ 401483 h 5504827"/>
              <a:gd name="connsiteX2" fmla="*/ 1862129 w 3051791"/>
              <a:gd name="connsiteY2" fmla="*/ 792114 h 5504827"/>
              <a:gd name="connsiteX3" fmla="*/ 3051791 w 3051791"/>
              <a:gd name="connsiteY3" fmla="*/ 5504827 h 5504827"/>
              <a:gd name="connsiteX4" fmla="*/ 1836493 w 3051791"/>
              <a:gd name="connsiteY4" fmla="*/ 5504826 h 5504827"/>
              <a:gd name="connsiteX5" fmla="*/ 1331928 w 3051791"/>
              <a:gd name="connsiteY5" fmla="*/ 5504827 h 5504827"/>
              <a:gd name="connsiteX6" fmla="*/ 0 w 3051791"/>
              <a:gd name="connsiteY6" fmla="*/ 301093 h 5504827"/>
              <a:gd name="connsiteX7" fmla="*/ 1664372 w 3051791"/>
              <a:gd name="connsiteY7" fmla="*/ 0 h 5504827"/>
              <a:gd name="connsiteX0" fmla="*/ 1263727 w 3051791"/>
              <a:gd name="connsiteY0" fmla="*/ 0 h 5203734"/>
              <a:gd name="connsiteX1" fmla="*/ 1769896 w 3051791"/>
              <a:gd name="connsiteY1" fmla="*/ 100390 h 5203734"/>
              <a:gd name="connsiteX2" fmla="*/ 1862129 w 3051791"/>
              <a:gd name="connsiteY2" fmla="*/ 491021 h 5203734"/>
              <a:gd name="connsiteX3" fmla="*/ 3051791 w 3051791"/>
              <a:gd name="connsiteY3" fmla="*/ 5203734 h 5203734"/>
              <a:gd name="connsiteX4" fmla="*/ 1836493 w 3051791"/>
              <a:gd name="connsiteY4" fmla="*/ 5203733 h 5203734"/>
              <a:gd name="connsiteX5" fmla="*/ 1331928 w 3051791"/>
              <a:gd name="connsiteY5" fmla="*/ 5203734 h 5203734"/>
              <a:gd name="connsiteX6" fmla="*/ 0 w 3051791"/>
              <a:gd name="connsiteY6" fmla="*/ 0 h 5203734"/>
              <a:gd name="connsiteX7" fmla="*/ 1263727 w 3051791"/>
              <a:gd name="connsiteY7" fmla="*/ 0 h 5203734"/>
              <a:gd name="connsiteX0" fmla="*/ 1263727 w 3051791"/>
              <a:gd name="connsiteY0" fmla="*/ 0 h 5203734"/>
              <a:gd name="connsiteX1" fmla="*/ 1437286 w 3051791"/>
              <a:gd name="connsiteY1" fmla="*/ 463245 h 5203734"/>
              <a:gd name="connsiteX2" fmla="*/ 1862129 w 3051791"/>
              <a:gd name="connsiteY2" fmla="*/ 491021 h 5203734"/>
              <a:gd name="connsiteX3" fmla="*/ 3051791 w 3051791"/>
              <a:gd name="connsiteY3" fmla="*/ 5203734 h 5203734"/>
              <a:gd name="connsiteX4" fmla="*/ 1836493 w 3051791"/>
              <a:gd name="connsiteY4" fmla="*/ 5203733 h 5203734"/>
              <a:gd name="connsiteX5" fmla="*/ 1331928 w 3051791"/>
              <a:gd name="connsiteY5" fmla="*/ 5203734 h 5203734"/>
              <a:gd name="connsiteX6" fmla="*/ 0 w 3051791"/>
              <a:gd name="connsiteY6" fmla="*/ 0 h 5203734"/>
              <a:gd name="connsiteX7" fmla="*/ 1263727 w 3051791"/>
              <a:gd name="connsiteY7" fmla="*/ 0 h 5203734"/>
              <a:gd name="connsiteX0" fmla="*/ 1263727 w 3051791"/>
              <a:gd name="connsiteY0" fmla="*/ 0 h 5203734"/>
              <a:gd name="connsiteX1" fmla="*/ 1862129 w 3051791"/>
              <a:gd name="connsiteY1" fmla="*/ 491021 h 5203734"/>
              <a:gd name="connsiteX2" fmla="*/ 3051791 w 3051791"/>
              <a:gd name="connsiteY2" fmla="*/ 5203734 h 5203734"/>
              <a:gd name="connsiteX3" fmla="*/ 1836493 w 3051791"/>
              <a:gd name="connsiteY3" fmla="*/ 5203733 h 5203734"/>
              <a:gd name="connsiteX4" fmla="*/ 1331928 w 3051791"/>
              <a:gd name="connsiteY4" fmla="*/ 5203734 h 5203734"/>
              <a:gd name="connsiteX5" fmla="*/ 0 w 3051791"/>
              <a:gd name="connsiteY5" fmla="*/ 0 h 5203734"/>
              <a:gd name="connsiteX6" fmla="*/ 1263727 w 3051791"/>
              <a:gd name="connsiteY6" fmla="*/ 0 h 5203734"/>
              <a:gd name="connsiteX0" fmla="*/ 1263727 w 3051791"/>
              <a:gd name="connsiteY0" fmla="*/ 0 h 5203734"/>
              <a:gd name="connsiteX1" fmla="*/ 3051791 w 3051791"/>
              <a:gd name="connsiteY1" fmla="*/ 5203734 h 5203734"/>
              <a:gd name="connsiteX2" fmla="*/ 1836493 w 3051791"/>
              <a:gd name="connsiteY2" fmla="*/ 5203733 h 5203734"/>
              <a:gd name="connsiteX3" fmla="*/ 1331928 w 3051791"/>
              <a:gd name="connsiteY3" fmla="*/ 5203734 h 5203734"/>
              <a:gd name="connsiteX4" fmla="*/ 0 w 3051791"/>
              <a:gd name="connsiteY4" fmla="*/ 0 h 5203734"/>
              <a:gd name="connsiteX5" fmla="*/ 1263727 w 3051791"/>
              <a:gd name="connsiteY5" fmla="*/ 0 h 5203734"/>
              <a:gd name="connsiteX0" fmla="*/ 1263727 w 3051791"/>
              <a:gd name="connsiteY0" fmla="*/ 0 h 5203734"/>
              <a:gd name="connsiteX1" fmla="*/ 3051791 w 3051791"/>
              <a:gd name="connsiteY1" fmla="*/ 5203734 h 5203734"/>
              <a:gd name="connsiteX2" fmla="*/ 1331928 w 3051791"/>
              <a:gd name="connsiteY2" fmla="*/ 5203734 h 5203734"/>
              <a:gd name="connsiteX3" fmla="*/ 0 w 3051791"/>
              <a:gd name="connsiteY3" fmla="*/ 0 h 5203734"/>
              <a:gd name="connsiteX4" fmla="*/ 1263727 w 3051791"/>
              <a:gd name="connsiteY4" fmla="*/ 0 h 5203734"/>
              <a:gd name="connsiteX0" fmla="*/ 1263727 w 2567993"/>
              <a:gd name="connsiteY0" fmla="*/ 0 h 5211455"/>
              <a:gd name="connsiteX1" fmla="*/ 2567993 w 2567993"/>
              <a:gd name="connsiteY1" fmla="*/ 5211455 h 5211455"/>
              <a:gd name="connsiteX2" fmla="*/ 1331928 w 2567993"/>
              <a:gd name="connsiteY2" fmla="*/ 5203734 h 5211455"/>
              <a:gd name="connsiteX3" fmla="*/ 0 w 2567993"/>
              <a:gd name="connsiteY3" fmla="*/ 0 h 5211455"/>
              <a:gd name="connsiteX4" fmla="*/ 1263727 w 2567993"/>
              <a:gd name="connsiteY4" fmla="*/ 0 h 5211455"/>
              <a:gd name="connsiteX0" fmla="*/ 1263727 w 2567993"/>
              <a:gd name="connsiteY0" fmla="*/ 0 h 5211455"/>
              <a:gd name="connsiteX1" fmla="*/ 2567993 w 2567993"/>
              <a:gd name="connsiteY1" fmla="*/ 5211455 h 5211455"/>
              <a:gd name="connsiteX2" fmla="*/ 1226097 w 2567993"/>
              <a:gd name="connsiteY2" fmla="*/ 5203734 h 5211455"/>
              <a:gd name="connsiteX3" fmla="*/ 0 w 2567993"/>
              <a:gd name="connsiteY3" fmla="*/ 0 h 5211455"/>
              <a:gd name="connsiteX4" fmla="*/ 1263727 w 2567993"/>
              <a:gd name="connsiteY4" fmla="*/ 0 h 5211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7993" h="5211455">
                <a:moveTo>
                  <a:pt x="1263727" y="0"/>
                </a:moveTo>
                <a:lnTo>
                  <a:pt x="2567993" y="5211455"/>
                </a:lnTo>
                <a:lnTo>
                  <a:pt x="1226097" y="5203734"/>
                </a:lnTo>
                <a:lnTo>
                  <a:pt x="0" y="0"/>
                </a:lnTo>
                <a:lnTo>
                  <a:pt x="1263727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>
                <a:latin typeface="Myriad Pro" panose="020B0503030403020204" pitchFamily="34" charset="0"/>
              </a:defRPr>
            </a:lvl1pPr>
          </a:lstStyle>
          <a:p>
            <a:endParaRPr lang="en-GB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3AB5D532-1C09-46EB-A02A-7D94A49C40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10902" y="8313"/>
            <a:ext cx="4192925" cy="1240199"/>
          </a:xfrm>
          <a:prstGeom prst="rect">
            <a:avLst/>
          </a:prstGeom>
        </p:spPr>
      </p:pic>
      <p:sp>
        <p:nvSpPr>
          <p:cNvPr id="15" name="Text Placeholder 39">
            <a:extLst>
              <a:ext uri="{FF2B5EF4-FFF2-40B4-BE49-F238E27FC236}">
                <a16:creationId xmlns:a16="http://schemas.microsoft.com/office/drawing/2014/main" id="{C5B6BECE-91C1-420F-92D0-8AC02F2FEA1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55470" y="1319400"/>
            <a:ext cx="3092876" cy="11380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ts val="2500"/>
              </a:lnSpc>
              <a:buNone/>
              <a:defRPr sz="2700" b="1">
                <a:solidFill>
                  <a:srgbClr val="F3933D"/>
                </a:solidFill>
                <a:latin typeface="Myriad Pro" panose="020B0503030403020204" pitchFamily="34" charset="0"/>
              </a:defRPr>
            </a:lvl1pPr>
            <a:lvl2pPr marL="457202" indent="0">
              <a:buNone/>
              <a:defRPr sz="2359">
                <a:latin typeface="Myriad Pro" panose="020B0503030403020204" pitchFamily="34" charset="0"/>
              </a:defRPr>
            </a:lvl2pPr>
            <a:lvl3pPr marL="914406" indent="0">
              <a:buNone/>
              <a:defRPr sz="2359">
                <a:latin typeface="Myriad Pro" panose="020B0503030403020204" pitchFamily="34" charset="0"/>
              </a:defRPr>
            </a:lvl3pPr>
            <a:lvl4pPr marL="1371608" indent="0">
              <a:buNone/>
              <a:defRPr sz="2359">
                <a:latin typeface="Myriad Pro" panose="020B0503030403020204" pitchFamily="34" charset="0"/>
              </a:defRPr>
            </a:lvl4pPr>
            <a:lvl5pPr marL="1828812" indent="0">
              <a:buNone/>
              <a:defRPr sz="2359"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 dirty="0"/>
              <a:t>Add hashtags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240E3B8-FEA0-450F-AABB-8BC64D2E9BA1}"/>
              </a:ext>
            </a:extLst>
          </p:cNvPr>
          <p:cNvSpPr/>
          <p:nvPr userDrawn="1"/>
        </p:nvSpPr>
        <p:spPr>
          <a:xfrm>
            <a:off x="1" y="0"/>
            <a:ext cx="205258" cy="6858000"/>
          </a:xfrm>
          <a:prstGeom prst="rect">
            <a:avLst/>
          </a:prstGeom>
          <a:solidFill>
            <a:srgbClr val="F3933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1500">
              <a:solidFill>
                <a:prstClr val="white"/>
              </a:solidFill>
            </a:endParaRPr>
          </a:p>
        </p:txBody>
      </p:sp>
      <p:sp>
        <p:nvSpPr>
          <p:cNvPr id="18" name="Graphic 51">
            <a:extLst>
              <a:ext uri="{FF2B5EF4-FFF2-40B4-BE49-F238E27FC236}">
                <a16:creationId xmlns:a16="http://schemas.microsoft.com/office/drawing/2014/main" id="{8C03D244-09BF-4C01-8FE8-C415C7FDACDE}"/>
              </a:ext>
            </a:extLst>
          </p:cNvPr>
          <p:cNvSpPr/>
          <p:nvPr userDrawn="1"/>
        </p:nvSpPr>
        <p:spPr>
          <a:xfrm>
            <a:off x="5884032" y="2146956"/>
            <a:ext cx="1974913" cy="4731030"/>
          </a:xfrm>
          <a:custGeom>
            <a:avLst/>
            <a:gdLst>
              <a:gd name="connsiteX0" fmla="*/ 1269465 w 2289910"/>
              <a:gd name="connsiteY0" fmla="*/ 4922619 h 4922618"/>
              <a:gd name="connsiteX1" fmla="*/ 2289910 w 2289910"/>
              <a:gd name="connsiteY1" fmla="*/ 4922619 h 4922618"/>
              <a:gd name="connsiteX2" fmla="*/ 1032512 w 2289910"/>
              <a:gd name="connsiteY2" fmla="*/ 0 h 4922618"/>
              <a:gd name="connsiteX3" fmla="*/ 0 w 2289910"/>
              <a:gd name="connsiteY3" fmla="*/ 0 h 4922618"/>
              <a:gd name="connsiteX0" fmla="*/ 1294403 w 2314848"/>
              <a:gd name="connsiteY0" fmla="*/ 4922619 h 4922619"/>
              <a:gd name="connsiteX1" fmla="*/ 2314848 w 2314848"/>
              <a:gd name="connsiteY1" fmla="*/ 4922619 h 4922619"/>
              <a:gd name="connsiteX2" fmla="*/ 1057450 w 2314848"/>
              <a:gd name="connsiteY2" fmla="*/ 0 h 4922619"/>
              <a:gd name="connsiteX3" fmla="*/ 0 w 2314848"/>
              <a:gd name="connsiteY3" fmla="*/ 0 h 4922619"/>
              <a:gd name="connsiteX4" fmla="*/ 1294403 w 2314848"/>
              <a:gd name="connsiteY4" fmla="*/ 4922619 h 4922619"/>
              <a:gd name="connsiteX0" fmla="*/ 1319341 w 2339786"/>
              <a:gd name="connsiteY0" fmla="*/ 4922619 h 4922619"/>
              <a:gd name="connsiteX1" fmla="*/ 2339786 w 2339786"/>
              <a:gd name="connsiteY1" fmla="*/ 4922619 h 4922619"/>
              <a:gd name="connsiteX2" fmla="*/ 1082388 w 2339786"/>
              <a:gd name="connsiteY2" fmla="*/ 0 h 4922619"/>
              <a:gd name="connsiteX3" fmla="*/ 0 w 2339786"/>
              <a:gd name="connsiteY3" fmla="*/ 16626 h 4922619"/>
              <a:gd name="connsiteX4" fmla="*/ 1319341 w 2339786"/>
              <a:gd name="connsiteY4" fmla="*/ 4922619 h 4922619"/>
              <a:gd name="connsiteX0" fmla="*/ 1206130 w 2339786"/>
              <a:gd name="connsiteY0" fmla="*/ 4731030 h 4922619"/>
              <a:gd name="connsiteX1" fmla="*/ 2339786 w 2339786"/>
              <a:gd name="connsiteY1" fmla="*/ 4922619 h 4922619"/>
              <a:gd name="connsiteX2" fmla="*/ 1082388 w 2339786"/>
              <a:gd name="connsiteY2" fmla="*/ 0 h 4922619"/>
              <a:gd name="connsiteX3" fmla="*/ 0 w 2339786"/>
              <a:gd name="connsiteY3" fmla="*/ 16626 h 4922619"/>
              <a:gd name="connsiteX4" fmla="*/ 1206130 w 2339786"/>
              <a:gd name="connsiteY4" fmla="*/ 4731030 h 4922619"/>
              <a:gd name="connsiteX0" fmla="*/ 1206130 w 2139489"/>
              <a:gd name="connsiteY0" fmla="*/ 4731030 h 4731030"/>
              <a:gd name="connsiteX1" fmla="*/ 2139489 w 2139489"/>
              <a:gd name="connsiteY1" fmla="*/ 4704905 h 4731030"/>
              <a:gd name="connsiteX2" fmla="*/ 1082388 w 2139489"/>
              <a:gd name="connsiteY2" fmla="*/ 0 h 4731030"/>
              <a:gd name="connsiteX3" fmla="*/ 0 w 2139489"/>
              <a:gd name="connsiteY3" fmla="*/ 16626 h 4731030"/>
              <a:gd name="connsiteX4" fmla="*/ 1206130 w 2139489"/>
              <a:gd name="connsiteY4" fmla="*/ 4731030 h 4731030"/>
              <a:gd name="connsiteX0" fmla="*/ 1206130 w 2139489"/>
              <a:gd name="connsiteY0" fmla="*/ 4731030 h 4731030"/>
              <a:gd name="connsiteX1" fmla="*/ 2139489 w 2139489"/>
              <a:gd name="connsiteY1" fmla="*/ 4704905 h 4731030"/>
              <a:gd name="connsiteX2" fmla="*/ 995302 w 2139489"/>
              <a:gd name="connsiteY2" fmla="*/ 0 h 4731030"/>
              <a:gd name="connsiteX3" fmla="*/ 0 w 2139489"/>
              <a:gd name="connsiteY3" fmla="*/ 16626 h 4731030"/>
              <a:gd name="connsiteX4" fmla="*/ 1206130 w 2139489"/>
              <a:gd name="connsiteY4" fmla="*/ 4731030 h 4731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9489" h="4731030">
                <a:moveTo>
                  <a:pt x="1206130" y="4731030"/>
                </a:moveTo>
                <a:lnTo>
                  <a:pt x="2139489" y="4704905"/>
                </a:lnTo>
                <a:lnTo>
                  <a:pt x="995302" y="0"/>
                </a:lnTo>
                <a:lnTo>
                  <a:pt x="0" y="16626"/>
                </a:lnTo>
                <a:cubicBezTo>
                  <a:pt x="423155" y="1657499"/>
                  <a:pt x="782975" y="3090157"/>
                  <a:pt x="1206130" y="4731030"/>
                </a:cubicBezTo>
                <a:close/>
              </a:path>
            </a:pathLst>
          </a:custGeom>
          <a:solidFill>
            <a:srgbClr val="F3933D">
              <a:alpha val="15000"/>
            </a:srgbClr>
          </a:solidFill>
          <a:ln w="11784" cap="flat">
            <a:noFill/>
            <a:prstDash val="solid"/>
            <a:miter/>
          </a:ln>
        </p:spPr>
        <p:txBody>
          <a:bodyPr rtlCol="0" anchor="ctr"/>
          <a:lstStyle/>
          <a:p>
            <a:pPr defTabSz="457200"/>
            <a:endParaRPr lang="en-GB">
              <a:solidFill>
                <a:prstClr val="black"/>
              </a:solidFill>
            </a:endParaRPr>
          </a:p>
        </p:txBody>
      </p:sp>
      <p:sp>
        <p:nvSpPr>
          <p:cNvPr id="20" name="Graphic 15">
            <a:extLst>
              <a:ext uri="{FF2B5EF4-FFF2-40B4-BE49-F238E27FC236}">
                <a16:creationId xmlns:a16="http://schemas.microsoft.com/office/drawing/2014/main" id="{028FC2A2-49D1-46DF-AB6F-779A3AD3BA96}"/>
              </a:ext>
            </a:extLst>
          </p:cNvPr>
          <p:cNvSpPr/>
          <p:nvPr userDrawn="1"/>
        </p:nvSpPr>
        <p:spPr>
          <a:xfrm>
            <a:off x="4866940" y="3412893"/>
            <a:ext cx="4281171" cy="2143604"/>
          </a:xfrm>
          <a:custGeom>
            <a:avLst/>
            <a:gdLst>
              <a:gd name="connsiteX0" fmla="*/ 522216 w 4514109"/>
              <a:gd name="connsiteY0" fmla="*/ 2124554 h 2124553"/>
              <a:gd name="connsiteX1" fmla="*/ 4514110 w 4514109"/>
              <a:gd name="connsiteY1" fmla="*/ 2124554 h 2124553"/>
              <a:gd name="connsiteX2" fmla="*/ 4514110 w 4514109"/>
              <a:gd name="connsiteY2" fmla="*/ 0 h 2124553"/>
              <a:gd name="connsiteX3" fmla="*/ 0 w 4514109"/>
              <a:gd name="connsiteY3" fmla="*/ 0 h 2124553"/>
              <a:gd name="connsiteX0" fmla="*/ 522216 w 4637935"/>
              <a:gd name="connsiteY0" fmla="*/ 2124554 h 2124554"/>
              <a:gd name="connsiteX1" fmla="*/ 4514110 w 4637935"/>
              <a:gd name="connsiteY1" fmla="*/ 2124554 h 2124554"/>
              <a:gd name="connsiteX2" fmla="*/ 4637935 w 4637935"/>
              <a:gd name="connsiteY2" fmla="*/ 0 h 2124554"/>
              <a:gd name="connsiteX3" fmla="*/ 0 w 4637935"/>
              <a:gd name="connsiteY3" fmla="*/ 0 h 2124554"/>
              <a:gd name="connsiteX0" fmla="*/ 522216 w 4637935"/>
              <a:gd name="connsiteY0" fmla="*/ 2124554 h 2134079"/>
              <a:gd name="connsiteX1" fmla="*/ 4628410 w 4637935"/>
              <a:gd name="connsiteY1" fmla="*/ 2134079 h 2134079"/>
              <a:gd name="connsiteX2" fmla="*/ 4637935 w 4637935"/>
              <a:gd name="connsiteY2" fmla="*/ 0 h 2134079"/>
              <a:gd name="connsiteX3" fmla="*/ 0 w 4637935"/>
              <a:gd name="connsiteY3" fmla="*/ 0 h 2134079"/>
              <a:gd name="connsiteX0" fmla="*/ 522216 w 4637935"/>
              <a:gd name="connsiteY0" fmla="*/ 2124554 h 2143604"/>
              <a:gd name="connsiteX1" fmla="*/ 4628410 w 4637935"/>
              <a:gd name="connsiteY1" fmla="*/ 2143604 h 2143604"/>
              <a:gd name="connsiteX2" fmla="*/ 4637935 w 4637935"/>
              <a:gd name="connsiteY2" fmla="*/ 0 h 2143604"/>
              <a:gd name="connsiteX3" fmla="*/ 0 w 4637935"/>
              <a:gd name="connsiteY3" fmla="*/ 0 h 2143604"/>
              <a:gd name="connsiteX0" fmla="*/ 522216 w 4637935"/>
              <a:gd name="connsiteY0" fmla="*/ 2124554 h 2143604"/>
              <a:gd name="connsiteX1" fmla="*/ 4637331 w 4637935"/>
              <a:gd name="connsiteY1" fmla="*/ 2143604 h 2143604"/>
              <a:gd name="connsiteX2" fmla="*/ 4637935 w 4637935"/>
              <a:gd name="connsiteY2" fmla="*/ 0 h 2143604"/>
              <a:gd name="connsiteX3" fmla="*/ 0 w 4637935"/>
              <a:gd name="connsiteY3" fmla="*/ 0 h 2143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7935" h="2143604">
                <a:moveTo>
                  <a:pt x="522216" y="2124554"/>
                </a:moveTo>
                <a:lnTo>
                  <a:pt x="4637331" y="2143604"/>
                </a:lnTo>
                <a:cubicBezTo>
                  <a:pt x="4637532" y="1429069"/>
                  <a:pt x="4637734" y="714535"/>
                  <a:pt x="4637935" y="0"/>
                </a:cubicBezTo>
                <a:lnTo>
                  <a:pt x="0" y="0"/>
                </a:lnTo>
              </a:path>
            </a:pathLst>
          </a:custGeom>
          <a:solidFill>
            <a:srgbClr val="F3933D">
              <a:alpha val="90000"/>
            </a:srgbClr>
          </a:solidFill>
          <a:ln w="11788" cap="flat">
            <a:noFill/>
            <a:prstDash val="solid"/>
            <a:miter/>
          </a:ln>
        </p:spPr>
        <p:txBody>
          <a:bodyPr rtlCol="0" anchor="ctr"/>
          <a:lstStyle/>
          <a:p>
            <a:pPr defTabSz="457200"/>
            <a:endParaRPr lang="en-GB">
              <a:solidFill>
                <a:prstClr val="black"/>
              </a:solidFill>
            </a:endParaRPr>
          </a:p>
        </p:txBody>
      </p:sp>
      <p:sp>
        <p:nvSpPr>
          <p:cNvPr id="21" name="Text Placeholder 39">
            <a:extLst>
              <a:ext uri="{FF2B5EF4-FFF2-40B4-BE49-F238E27FC236}">
                <a16:creationId xmlns:a16="http://schemas.microsoft.com/office/drawing/2014/main" id="{CAE264CC-620C-484C-8251-11B2B693C7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75386" y="3894591"/>
            <a:ext cx="2502211" cy="5875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994"/>
              </a:lnSpc>
              <a:buNone/>
              <a:defRPr sz="3901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2" indent="0">
              <a:buNone/>
              <a:defRPr sz="2359">
                <a:latin typeface="Myriad Pro" panose="020B0503030403020204" pitchFamily="34" charset="0"/>
              </a:defRPr>
            </a:lvl2pPr>
            <a:lvl3pPr marL="914406" indent="0">
              <a:buNone/>
              <a:defRPr sz="2359">
                <a:latin typeface="Myriad Pro" panose="020B0503030403020204" pitchFamily="34" charset="0"/>
              </a:defRPr>
            </a:lvl3pPr>
            <a:lvl4pPr marL="1371608" indent="0">
              <a:buNone/>
              <a:defRPr sz="2359">
                <a:latin typeface="Myriad Pro" panose="020B0503030403020204" pitchFamily="34" charset="0"/>
              </a:defRPr>
            </a:lvl4pPr>
            <a:lvl5pPr marL="1828812" indent="0">
              <a:buNone/>
              <a:defRPr sz="2359"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22" name="Graphic 2">
            <a:extLst>
              <a:ext uri="{FF2B5EF4-FFF2-40B4-BE49-F238E27FC236}">
                <a16:creationId xmlns:a16="http://schemas.microsoft.com/office/drawing/2014/main" id="{E934CC5F-6752-458F-90ED-7EF644B043FF}"/>
              </a:ext>
            </a:extLst>
          </p:cNvPr>
          <p:cNvSpPr/>
          <p:nvPr userDrawn="1"/>
        </p:nvSpPr>
        <p:spPr>
          <a:xfrm>
            <a:off x="202110" y="6505627"/>
            <a:ext cx="5443055" cy="366635"/>
          </a:xfrm>
          <a:custGeom>
            <a:avLst/>
            <a:gdLst>
              <a:gd name="connsiteX0" fmla="*/ 0 w 6032778"/>
              <a:gd name="connsiteY0" fmla="*/ 341376 h 342804"/>
              <a:gd name="connsiteX1" fmla="*/ 0 w 6032778"/>
              <a:gd name="connsiteY1" fmla="*/ 0 h 342804"/>
              <a:gd name="connsiteX2" fmla="*/ 5926892 w 6032778"/>
              <a:gd name="connsiteY2" fmla="*/ 0 h 342804"/>
              <a:gd name="connsiteX3" fmla="*/ 6032779 w 6032778"/>
              <a:gd name="connsiteY3" fmla="*/ 342805 h 342804"/>
              <a:gd name="connsiteX0" fmla="*/ 0 w 6032779"/>
              <a:gd name="connsiteY0" fmla="*/ 341376 h 342805"/>
              <a:gd name="connsiteX1" fmla="*/ 0 w 6032779"/>
              <a:gd name="connsiteY1" fmla="*/ 0 h 342805"/>
              <a:gd name="connsiteX2" fmla="*/ 5839806 w 6032779"/>
              <a:gd name="connsiteY2" fmla="*/ 0 h 342805"/>
              <a:gd name="connsiteX3" fmla="*/ 6032779 w 6032779"/>
              <a:gd name="connsiteY3" fmla="*/ 342805 h 342805"/>
              <a:gd name="connsiteX4" fmla="*/ 0 w 6032779"/>
              <a:gd name="connsiteY4" fmla="*/ 341376 h 342805"/>
              <a:gd name="connsiteX0" fmla="*/ 0 w 5902151"/>
              <a:gd name="connsiteY0" fmla="*/ 341376 h 341376"/>
              <a:gd name="connsiteX1" fmla="*/ 0 w 5902151"/>
              <a:gd name="connsiteY1" fmla="*/ 0 h 341376"/>
              <a:gd name="connsiteX2" fmla="*/ 5839806 w 5902151"/>
              <a:gd name="connsiteY2" fmla="*/ 0 h 341376"/>
              <a:gd name="connsiteX3" fmla="*/ 5902151 w 5902151"/>
              <a:gd name="connsiteY3" fmla="*/ 334096 h 341376"/>
              <a:gd name="connsiteX4" fmla="*/ 0 w 5902151"/>
              <a:gd name="connsiteY4" fmla="*/ 341376 h 341376"/>
              <a:gd name="connsiteX0" fmla="*/ 0 w 5906612"/>
              <a:gd name="connsiteY0" fmla="*/ 341376 h 351938"/>
              <a:gd name="connsiteX1" fmla="*/ 0 w 5906612"/>
              <a:gd name="connsiteY1" fmla="*/ 0 h 351938"/>
              <a:gd name="connsiteX2" fmla="*/ 5839806 w 5906612"/>
              <a:gd name="connsiteY2" fmla="*/ 0 h 351938"/>
              <a:gd name="connsiteX3" fmla="*/ 5906612 w 5906612"/>
              <a:gd name="connsiteY3" fmla="*/ 351938 h 351938"/>
              <a:gd name="connsiteX4" fmla="*/ 0 w 5906612"/>
              <a:gd name="connsiteY4" fmla="*/ 341376 h 351938"/>
              <a:gd name="connsiteX0" fmla="*/ 0 w 5906612"/>
              <a:gd name="connsiteY0" fmla="*/ 341376 h 351938"/>
              <a:gd name="connsiteX1" fmla="*/ 0 w 5906612"/>
              <a:gd name="connsiteY1" fmla="*/ 0 h 351938"/>
              <a:gd name="connsiteX2" fmla="*/ 5804123 w 5906612"/>
              <a:gd name="connsiteY2" fmla="*/ 0 h 351938"/>
              <a:gd name="connsiteX3" fmla="*/ 5906612 w 5906612"/>
              <a:gd name="connsiteY3" fmla="*/ 351938 h 351938"/>
              <a:gd name="connsiteX4" fmla="*/ 0 w 5906612"/>
              <a:gd name="connsiteY4" fmla="*/ 341376 h 351938"/>
              <a:gd name="connsiteX0" fmla="*/ 0 w 5884310"/>
              <a:gd name="connsiteY0" fmla="*/ 341376 h 351938"/>
              <a:gd name="connsiteX1" fmla="*/ 0 w 5884310"/>
              <a:gd name="connsiteY1" fmla="*/ 0 h 351938"/>
              <a:gd name="connsiteX2" fmla="*/ 5804123 w 5884310"/>
              <a:gd name="connsiteY2" fmla="*/ 0 h 351938"/>
              <a:gd name="connsiteX3" fmla="*/ 5884310 w 5884310"/>
              <a:gd name="connsiteY3" fmla="*/ 351938 h 351938"/>
              <a:gd name="connsiteX4" fmla="*/ 0 w 5884310"/>
              <a:gd name="connsiteY4" fmla="*/ 341376 h 351938"/>
              <a:gd name="connsiteX0" fmla="*/ 0 w 5893231"/>
              <a:gd name="connsiteY0" fmla="*/ 341376 h 356399"/>
              <a:gd name="connsiteX1" fmla="*/ 0 w 5893231"/>
              <a:gd name="connsiteY1" fmla="*/ 0 h 356399"/>
              <a:gd name="connsiteX2" fmla="*/ 5804123 w 5893231"/>
              <a:gd name="connsiteY2" fmla="*/ 0 h 356399"/>
              <a:gd name="connsiteX3" fmla="*/ 5893231 w 5893231"/>
              <a:gd name="connsiteY3" fmla="*/ 356399 h 356399"/>
              <a:gd name="connsiteX4" fmla="*/ 0 w 5893231"/>
              <a:gd name="connsiteY4" fmla="*/ 341376 h 356399"/>
              <a:gd name="connsiteX0" fmla="*/ 3412 w 5896643"/>
              <a:gd name="connsiteY0" fmla="*/ 351612 h 366635"/>
              <a:gd name="connsiteX1" fmla="*/ 0 w 5896643"/>
              <a:gd name="connsiteY1" fmla="*/ 0 h 366635"/>
              <a:gd name="connsiteX2" fmla="*/ 5807535 w 5896643"/>
              <a:gd name="connsiteY2" fmla="*/ 10236 h 366635"/>
              <a:gd name="connsiteX3" fmla="*/ 5896643 w 5896643"/>
              <a:gd name="connsiteY3" fmla="*/ 366635 h 366635"/>
              <a:gd name="connsiteX4" fmla="*/ 3412 w 5896643"/>
              <a:gd name="connsiteY4" fmla="*/ 351612 h 36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6643" h="366635">
                <a:moveTo>
                  <a:pt x="3412" y="351612"/>
                </a:moveTo>
                <a:cubicBezTo>
                  <a:pt x="2275" y="234408"/>
                  <a:pt x="1137" y="117204"/>
                  <a:pt x="0" y="0"/>
                </a:cubicBezTo>
                <a:lnTo>
                  <a:pt x="5807535" y="10236"/>
                </a:lnTo>
                <a:lnTo>
                  <a:pt x="5896643" y="366635"/>
                </a:lnTo>
                <a:lnTo>
                  <a:pt x="3412" y="351612"/>
                </a:lnTo>
                <a:close/>
              </a:path>
            </a:pathLst>
          </a:custGeom>
          <a:solidFill>
            <a:srgbClr val="F3933D">
              <a:alpha val="90000"/>
            </a:srgbClr>
          </a:solidFill>
          <a:ln w="11753" cap="flat">
            <a:noFill/>
            <a:prstDash val="solid"/>
            <a:miter/>
          </a:ln>
        </p:spPr>
        <p:txBody>
          <a:bodyPr rtlCol="0" anchor="ctr"/>
          <a:lstStyle/>
          <a:p>
            <a:pPr defTabSz="457200"/>
            <a:endParaRPr lang="en-GB" baseline="-25000">
              <a:solidFill>
                <a:prstClr val="black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A1220F-1874-4AD3-821B-51D6437634D5}"/>
              </a:ext>
            </a:extLst>
          </p:cNvPr>
          <p:cNvSpPr txBox="1"/>
          <p:nvPr userDrawn="1"/>
        </p:nvSpPr>
        <p:spPr>
          <a:xfrm>
            <a:off x="279878" y="6555745"/>
            <a:ext cx="49722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1050" dirty="0">
                <a:solidFill>
                  <a:prstClr val="white"/>
                </a:solidFill>
                <a:latin typeface="Avenir" panose="020B0503020203020204" pitchFamily="34" charset="0"/>
              </a:rPr>
              <a:t>ela.europa.eu/</a:t>
            </a:r>
            <a:r>
              <a:rPr lang="en-GB" sz="1050" dirty="0" err="1">
                <a:solidFill>
                  <a:prstClr val="white"/>
                </a:solidFill>
                <a:latin typeface="Avenir" panose="020B0503020203020204" pitchFamily="34" charset="0"/>
              </a:rPr>
              <a:t>en</a:t>
            </a:r>
            <a:r>
              <a:rPr lang="en-GB" sz="1050" dirty="0">
                <a:solidFill>
                  <a:prstClr val="white"/>
                </a:solidFill>
                <a:latin typeface="Avenir" panose="020B0503020203020204" pitchFamily="34" charset="0"/>
              </a:rPr>
              <a:t>/campaigns/rights-for-all-seasons</a:t>
            </a:r>
          </a:p>
        </p:txBody>
      </p:sp>
      <p:sp>
        <p:nvSpPr>
          <p:cNvPr id="24" name="Picture Placeholder 33">
            <a:extLst>
              <a:ext uri="{FF2B5EF4-FFF2-40B4-BE49-F238E27FC236}">
                <a16:creationId xmlns:a16="http://schemas.microsoft.com/office/drawing/2014/main" id="{6398A2AE-3787-4897-BA33-EBED4A0264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96985" y="4165"/>
            <a:ext cx="5369216" cy="6511564"/>
          </a:xfrm>
          <a:custGeom>
            <a:avLst/>
            <a:gdLst>
              <a:gd name="connsiteX0" fmla="*/ 0 w 5209020"/>
              <a:gd name="connsiteY0" fmla="*/ 0 h 5680075"/>
              <a:gd name="connsiteX1" fmla="*/ 3675495 w 5209020"/>
              <a:gd name="connsiteY1" fmla="*/ 0 h 5680075"/>
              <a:gd name="connsiteX2" fmla="*/ 3677732 w 5209020"/>
              <a:gd name="connsiteY2" fmla="*/ 0 h 5680075"/>
              <a:gd name="connsiteX3" fmla="*/ 3677732 w 5209020"/>
              <a:gd name="connsiteY3" fmla="*/ 8286 h 5680075"/>
              <a:gd name="connsiteX4" fmla="*/ 5209020 w 5209020"/>
              <a:gd name="connsiteY4" fmla="*/ 5680075 h 5680075"/>
              <a:gd name="connsiteX5" fmla="*/ 3675495 w 5209020"/>
              <a:gd name="connsiteY5" fmla="*/ 5680075 h 5680075"/>
              <a:gd name="connsiteX6" fmla="*/ 3675495 w 5209020"/>
              <a:gd name="connsiteY6" fmla="*/ 5678993 h 5680075"/>
              <a:gd name="connsiteX7" fmla="*/ 0 w 5209020"/>
              <a:gd name="connsiteY7" fmla="*/ 5678993 h 5680075"/>
              <a:gd name="connsiteX0" fmla="*/ 0 w 5037480"/>
              <a:gd name="connsiteY0" fmla="*/ 0 h 5689103"/>
              <a:gd name="connsiteX1" fmla="*/ 3675495 w 5037480"/>
              <a:gd name="connsiteY1" fmla="*/ 0 h 5689103"/>
              <a:gd name="connsiteX2" fmla="*/ 3677732 w 5037480"/>
              <a:gd name="connsiteY2" fmla="*/ 0 h 5689103"/>
              <a:gd name="connsiteX3" fmla="*/ 3677732 w 5037480"/>
              <a:gd name="connsiteY3" fmla="*/ 8286 h 5689103"/>
              <a:gd name="connsiteX4" fmla="*/ 5037480 w 5037480"/>
              <a:gd name="connsiteY4" fmla="*/ 5689103 h 5689103"/>
              <a:gd name="connsiteX5" fmla="*/ 3675495 w 5037480"/>
              <a:gd name="connsiteY5" fmla="*/ 5680075 h 5689103"/>
              <a:gd name="connsiteX6" fmla="*/ 3675495 w 5037480"/>
              <a:gd name="connsiteY6" fmla="*/ 5678993 h 5689103"/>
              <a:gd name="connsiteX7" fmla="*/ 0 w 5037480"/>
              <a:gd name="connsiteY7" fmla="*/ 5678993 h 5689103"/>
              <a:gd name="connsiteX8" fmla="*/ 0 w 5037480"/>
              <a:gd name="connsiteY8" fmla="*/ 0 h 5689103"/>
              <a:gd name="connsiteX0" fmla="*/ 0 w 5047144"/>
              <a:gd name="connsiteY0" fmla="*/ 0 h 5680075"/>
              <a:gd name="connsiteX1" fmla="*/ 3675495 w 5047144"/>
              <a:gd name="connsiteY1" fmla="*/ 0 h 5680075"/>
              <a:gd name="connsiteX2" fmla="*/ 3677732 w 5047144"/>
              <a:gd name="connsiteY2" fmla="*/ 0 h 5680075"/>
              <a:gd name="connsiteX3" fmla="*/ 3677732 w 5047144"/>
              <a:gd name="connsiteY3" fmla="*/ 8286 h 5680075"/>
              <a:gd name="connsiteX4" fmla="*/ 5047144 w 5047144"/>
              <a:gd name="connsiteY4" fmla="*/ 5679439 h 5680075"/>
              <a:gd name="connsiteX5" fmla="*/ 3675495 w 5047144"/>
              <a:gd name="connsiteY5" fmla="*/ 5680075 h 5680075"/>
              <a:gd name="connsiteX6" fmla="*/ 3675495 w 5047144"/>
              <a:gd name="connsiteY6" fmla="*/ 5678993 h 5680075"/>
              <a:gd name="connsiteX7" fmla="*/ 0 w 5047144"/>
              <a:gd name="connsiteY7" fmla="*/ 5678993 h 5680075"/>
              <a:gd name="connsiteX8" fmla="*/ 0 w 5047144"/>
              <a:gd name="connsiteY8" fmla="*/ 0 h 5680075"/>
              <a:gd name="connsiteX0" fmla="*/ 28993 w 5076137"/>
              <a:gd name="connsiteY0" fmla="*/ 0 h 5680075"/>
              <a:gd name="connsiteX1" fmla="*/ 3704488 w 5076137"/>
              <a:gd name="connsiteY1" fmla="*/ 0 h 5680075"/>
              <a:gd name="connsiteX2" fmla="*/ 3706725 w 5076137"/>
              <a:gd name="connsiteY2" fmla="*/ 0 h 5680075"/>
              <a:gd name="connsiteX3" fmla="*/ 3706725 w 5076137"/>
              <a:gd name="connsiteY3" fmla="*/ 8286 h 5680075"/>
              <a:gd name="connsiteX4" fmla="*/ 5076137 w 5076137"/>
              <a:gd name="connsiteY4" fmla="*/ 5679439 h 5680075"/>
              <a:gd name="connsiteX5" fmla="*/ 3704488 w 5076137"/>
              <a:gd name="connsiteY5" fmla="*/ 5680075 h 5680075"/>
              <a:gd name="connsiteX6" fmla="*/ 3704488 w 5076137"/>
              <a:gd name="connsiteY6" fmla="*/ 5678993 h 5680075"/>
              <a:gd name="connsiteX7" fmla="*/ 0 w 5076137"/>
              <a:gd name="connsiteY7" fmla="*/ 5674160 h 5680075"/>
              <a:gd name="connsiteX8" fmla="*/ 28993 w 5076137"/>
              <a:gd name="connsiteY8" fmla="*/ 0 h 5680075"/>
              <a:gd name="connsiteX0" fmla="*/ 28993 w 5076137"/>
              <a:gd name="connsiteY0" fmla="*/ 0 h 5680075"/>
              <a:gd name="connsiteX1" fmla="*/ 3704488 w 5076137"/>
              <a:gd name="connsiteY1" fmla="*/ 0 h 5680075"/>
              <a:gd name="connsiteX2" fmla="*/ 3706725 w 5076137"/>
              <a:gd name="connsiteY2" fmla="*/ 0 h 5680075"/>
              <a:gd name="connsiteX3" fmla="*/ 3706725 w 5076137"/>
              <a:gd name="connsiteY3" fmla="*/ 8286 h 5680075"/>
              <a:gd name="connsiteX4" fmla="*/ 5076137 w 5076137"/>
              <a:gd name="connsiteY4" fmla="*/ 5679439 h 5680075"/>
              <a:gd name="connsiteX5" fmla="*/ 3704488 w 5076137"/>
              <a:gd name="connsiteY5" fmla="*/ 5680075 h 5680075"/>
              <a:gd name="connsiteX6" fmla="*/ 3704488 w 5076137"/>
              <a:gd name="connsiteY6" fmla="*/ 5678993 h 5680075"/>
              <a:gd name="connsiteX7" fmla="*/ 0 w 5076137"/>
              <a:gd name="connsiteY7" fmla="*/ 5674160 h 5680075"/>
              <a:gd name="connsiteX8" fmla="*/ 28993 w 5076137"/>
              <a:gd name="connsiteY8" fmla="*/ 0 h 5680075"/>
              <a:gd name="connsiteX0" fmla="*/ 4294 w 5080431"/>
              <a:gd name="connsiteY0" fmla="*/ 0 h 5689739"/>
              <a:gd name="connsiteX1" fmla="*/ 3708782 w 5080431"/>
              <a:gd name="connsiteY1" fmla="*/ 9664 h 5689739"/>
              <a:gd name="connsiteX2" fmla="*/ 3711019 w 5080431"/>
              <a:gd name="connsiteY2" fmla="*/ 9664 h 5689739"/>
              <a:gd name="connsiteX3" fmla="*/ 3711019 w 5080431"/>
              <a:gd name="connsiteY3" fmla="*/ 17950 h 5689739"/>
              <a:gd name="connsiteX4" fmla="*/ 5080431 w 5080431"/>
              <a:gd name="connsiteY4" fmla="*/ 5689103 h 5689739"/>
              <a:gd name="connsiteX5" fmla="*/ 3708782 w 5080431"/>
              <a:gd name="connsiteY5" fmla="*/ 5689739 h 5689739"/>
              <a:gd name="connsiteX6" fmla="*/ 3708782 w 5080431"/>
              <a:gd name="connsiteY6" fmla="*/ 5688657 h 5689739"/>
              <a:gd name="connsiteX7" fmla="*/ 4294 w 5080431"/>
              <a:gd name="connsiteY7" fmla="*/ 5683824 h 5689739"/>
              <a:gd name="connsiteX8" fmla="*/ 4294 w 5080431"/>
              <a:gd name="connsiteY8" fmla="*/ 0 h 5689739"/>
              <a:gd name="connsiteX0" fmla="*/ 3321 w 5084290"/>
              <a:gd name="connsiteY0" fmla="*/ 0 h 5689739"/>
              <a:gd name="connsiteX1" fmla="*/ 3712641 w 5084290"/>
              <a:gd name="connsiteY1" fmla="*/ 9664 h 5689739"/>
              <a:gd name="connsiteX2" fmla="*/ 3714878 w 5084290"/>
              <a:gd name="connsiteY2" fmla="*/ 9664 h 5689739"/>
              <a:gd name="connsiteX3" fmla="*/ 3714878 w 5084290"/>
              <a:gd name="connsiteY3" fmla="*/ 17950 h 5689739"/>
              <a:gd name="connsiteX4" fmla="*/ 5084290 w 5084290"/>
              <a:gd name="connsiteY4" fmla="*/ 5689103 h 5689739"/>
              <a:gd name="connsiteX5" fmla="*/ 3712641 w 5084290"/>
              <a:gd name="connsiteY5" fmla="*/ 5689739 h 5689739"/>
              <a:gd name="connsiteX6" fmla="*/ 3712641 w 5084290"/>
              <a:gd name="connsiteY6" fmla="*/ 5688657 h 5689739"/>
              <a:gd name="connsiteX7" fmla="*/ 8153 w 5084290"/>
              <a:gd name="connsiteY7" fmla="*/ 5683824 h 5689739"/>
              <a:gd name="connsiteX8" fmla="*/ 3321 w 5084290"/>
              <a:gd name="connsiteY8" fmla="*/ 0 h 5689739"/>
              <a:gd name="connsiteX0" fmla="*/ 3321 w 5084290"/>
              <a:gd name="connsiteY0" fmla="*/ 0 h 5689739"/>
              <a:gd name="connsiteX1" fmla="*/ 3712641 w 5084290"/>
              <a:gd name="connsiteY1" fmla="*/ 9664 h 5689739"/>
              <a:gd name="connsiteX2" fmla="*/ 3714878 w 5084290"/>
              <a:gd name="connsiteY2" fmla="*/ 9664 h 5689739"/>
              <a:gd name="connsiteX3" fmla="*/ 3714878 w 5084290"/>
              <a:gd name="connsiteY3" fmla="*/ 17950 h 5689739"/>
              <a:gd name="connsiteX4" fmla="*/ 5084290 w 5084290"/>
              <a:gd name="connsiteY4" fmla="*/ 5689103 h 5689739"/>
              <a:gd name="connsiteX5" fmla="*/ 3712641 w 5084290"/>
              <a:gd name="connsiteY5" fmla="*/ 5689739 h 5689739"/>
              <a:gd name="connsiteX6" fmla="*/ 3712641 w 5084290"/>
              <a:gd name="connsiteY6" fmla="*/ 5688657 h 5689739"/>
              <a:gd name="connsiteX7" fmla="*/ 8153 w 5084290"/>
              <a:gd name="connsiteY7" fmla="*/ 5683824 h 5689739"/>
              <a:gd name="connsiteX8" fmla="*/ 3321 w 5084290"/>
              <a:gd name="connsiteY8" fmla="*/ 0 h 5689739"/>
              <a:gd name="connsiteX0" fmla="*/ 3321 w 5084290"/>
              <a:gd name="connsiteY0" fmla="*/ 7820 h 5697559"/>
              <a:gd name="connsiteX1" fmla="*/ 3712641 w 5084290"/>
              <a:gd name="connsiteY1" fmla="*/ 17484 h 5697559"/>
              <a:gd name="connsiteX2" fmla="*/ 3714878 w 5084290"/>
              <a:gd name="connsiteY2" fmla="*/ 17484 h 5697559"/>
              <a:gd name="connsiteX3" fmla="*/ 3714878 w 5084290"/>
              <a:gd name="connsiteY3" fmla="*/ 25770 h 5697559"/>
              <a:gd name="connsiteX4" fmla="*/ 5084290 w 5084290"/>
              <a:gd name="connsiteY4" fmla="*/ 5696923 h 5697559"/>
              <a:gd name="connsiteX5" fmla="*/ 3712641 w 5084290"/>
              <a:gd name="connsiteY5" fmla="*/ 5697559 h 5697559"/>
              <a:gd name="connsiteX6" fmla="*/ 3712641 w 5084290"/>
              <a:gd name="connsiteY6" fmla="*/ 5696477 h 5697559"/>
              <a:gd name="connsiteX7" fmla="*/ 8153 w 5084290"/>
              <a:gd name="connsiteY7" fmla="*/ 5691644 h 5697559"/>
              <a:gd name="connsiteX8" fmla="*/ 3321 w 5084290"/>
              <a:gd name="connsiteY8" fmla="*/ 7820 h 5697559"/>
              <a:gd name="connsiteX0" fmla="*/ 3321 w 5084290"/>
              <a:gd name="connsiteY0" fmla="*/ 7820 h 5697559"/>
              <a:gd name="connsiteX1" fmla="*/ 3712641 w 5084290"/>
              <a:gd name="connsiteY1" fmla="*/ 17484 h 5697559"/>
              <a:gd name="connsiteX2" fmla="*/ 3714878 w 5084290"/>
              <a:gd name="connsiteY2" fmla="*/ 17484 h 5697559"/>
              <a:gd name="connsiteX3" fmla="*/ 3710046 w 5084290"/>
              <a:gd name="connsiteY3" fmla="*/ 11274 h 5697559"/>
              <a:gd name="connsiteX4" fmla="*/ 5084290 w 5084290"/>
              <a:gd name="connsiteY4" fmla="*/ 5696923 h 5697559"/>
              <a:gd name="connsiteX5" fmla="*/ 3712641 w 5084290"/>
              <a:gd name="connsiteY5" fmla="*/ 5697559 h 5697559"/>
              <a:gd name="connsiteX6" fmla="*/ 3712641 w 5084290"/>
              <a:gd name="connsiteY6" fmla="*/ 5696477 h 5697559"/>
              <a:gd name="connsiteX7" fmla="*/ 8153 w 5084290"/>
              <a:gd name="connsiteY7" fmla="*/ 5691644 h 5697559"/>
              <a:gd name="connsiteX8" fmla="*/ 3321 w 5084290"/>
              <a:gd name="connsiteY8" fmla="*/ 7820 h 5697559"/>
              <a:gd name="connsiteX0" fmla="*/ 3321 w 5084290"/>
              <a:gd name="connsiteY0" fmla="*/ 11042 h 5700781"/>
              <a:gd name="connsiteX1" fmla="*/ 3712641 w 5084290"/>
              <a:gd name="connsiteY1" fmla="*/ 20706 h 5700781"/>
              <a:gd name="connsiteX2" fmla="*/ 3714878 w 5084290"/>
              <a:gd name="connsiteY2" fmla="*/ 20706 h 5700781"/>
              <a:gd name="connsiteX3" fmla="*/ 3710046 w 5084290"/>
              <a:gd name="connsiteY3" fmla="*/ 0 h 5700781"/>
              <a:gd name="connsiteX4" fmla="*/ 5084290 w 5084290"/>
              <a:gd name="connsiteY4" fmla="*/ 5700145 h 5700781"/>
              <a:gd name="connsiteX5" fmla="*/ 3712641 w 5084290"/>
              <a:gd name="connsiteY5" fmla="*/ 5700781 h 5700781"/>
              <a:gd name="connsiteX6" fmla="*/ 3712641 w 5084290"/>
              <a:gd name="connsiteY6" fmla="*/ 5699699 h 5700781"/>
              <a:gd name="connsiteX7" fmla="*/ 8153 w 5084290"/>
              <a:gd name="connsiteY7" fmla="*/ 5694866 h 5700781"/>
              <a:gd name="connsiteX8" fmla="*/ 3321 w 5084290"/>
              <a:gd name="connsiteY8" fmla="*/ 11042 h 5700781"/>
              <a:gd name="connsiteX0" fmla="*/ 3321 w 5084290"/>
              <a:gd name="connsiteY0" fmla="*/ 11042 h 5700781"/>
              <a:gd name="connsiteX1" fmla="*/ 3712641 w 5084290"/>
              <a:gd name="connsiteY1" fmla="*/ 20706 h 5700781"/>
              <a:gd name="connsiteX2" fmla="*/ 3714878 w 5084290"/>
              <a:gd name="connsiteY2" fmla="*/ 20706 h 5700781"/>
              <a:gd name="connsiteX3" fmla="*/ 3879170 w 5084290"/>
              <a:gd name="connsiteY3" fmla="*/ 0 h 5700781"/>
              <a:gd name="connsiteX4" fmla="*/ 5084290 w 5084290"/>
              <a:gd name="connsiteY4" fmla="*/ 5700145 h 5700781"/>
              <a:gd name="connsiteX5" fmla="*/ 3712641 w 5084290"/>
              <a:gd name="connsiteY5" fmla="*/ 5700781 h 5700781"/>
              <a:gd name="connsiteX6" fmla="*/ 3712641 w 5084290"/>
              <a:gd name="connsiteY6" fmla="*/ 5699699 h 5700781"/>
              <a:gd name="connsiteX7" fmla="*/ 8153 w 5084290"/>
              <a:gd name="connsiteY7" fmla="*/ 5694866 h 5700781"/>
              <a:gd name="connsiteX8" fmla="*/ 3321 w 5084290"/>
              <a:gd name="connsiteY8" fmla="*/ 11042 h 5700781"/>
              <a:gd name="connsiteX0" fmla="*/ 3321 w 5084290"/>
              <a:gd name="connsiteY0" fmla="*/ 125635 h 5815374"/>
              <a:gd name="connsiteX1" fmla="*/ 3712641 w 5084290"/>
              <a:gd name="connsiteY1" fmla="*/ 135299 h 5815374"/>
              <a:gd name="connsiteX2" fmla="*/ 3579578 w 5084290"/>
              <a:gd name="connsiteY2" fmla="*/ 0 h 5815374"/>
              <a:gd name="connsiteX3" fmla="*/ 3879170 w 5084290"/>
              <a:gd name="connsiteY3" fmla="*/ 114593 h 5815374"/>
              <a:gd name="connsiteX4" fmla="*/ 5084290 w 5084290"/>
              <a:gd name="connsiteY4" fmla="*/ 5814738 h 5815374"/>
              <a:gd name="connsiteX5" fmla="*/ 3712641 w 5084290"/>
              <a:gd name="connsiteY5" fmla="*/ 5815374 h 5815374"/>
              <a:gd name="connsiteX6" fmla="*/ 3712641 w 5084290"/>
              <a:gd name="connsiteY6" fmla="*/ 5814292 h 5815374"/>
              <a:gd name="connsiteX7" fmla="*/ 8153 w 5084290"/>
              <a:gd name="connsiteY7" fmla="*/ 5809459 h 5815374"/>
              <a:gd name="connsiteX8" fmla="*/ 3321 w 5084290"/>
              <a:gd name="connsiteY8" fmla="*/ 125635 h 5815374"/>
              <a:gd name="connsiteX0" fmla="*/ 3321 w 5084290"/>
              <a:gd name="connsiteY0" fmla="*/ 125635 h 5815374"/>
              <a:gd name="connsiteX1" fmla="*/ 2644744 w 5084290"/>
              <a:gd name="connsiteY1" fmla="*/ 130467 h 5815374"/>
              <a:gd name="connsiteX2" fmla="*/ 3579578 w 5084290"/>
              <a:gd name="connsiteY2" fmla="*/ 0 h 5815374"/>
              <a:gd name="connsiteX3" fmla="*/ 3879170 w 5084290"/>
              <a:gd name="connsiteY3" fmla="*/ 114593 h 5815374"/>
              <a:gd name="connsiteX4" fmla="*/ 5084290 w 5084290"/>
              <a:gd name="connsiteY4" fmla="*/ 5814738 h 5815374"/>
              <a:gd name="connsiteX5" fmla="*/ 3712641 w 5084290"/>
              <a:gd name="connsiteY5" fmla="*/ 5815374 h 5815374"/>
              <a:gd name="connsiteX6" fmla="*/ 3712641 w 5084290"/>
              <a:gd name="connsiteY6" fmla="*/ 5814292 h 5815374"/>
              <a:gd name="connsiteX7" fmla="*/ 8153 w 5084290"/>
              <a:gd name="connsiteY7" fmla="*/ 5809459 h 5815374"/>
              <a:gd name="connsiteX8" fmla="*/ 3321 w 5084290"/>
              <a:gd name="connsiteY8" fmla="*/ 125635 h 5815374"/>
              <a:gd name="connsiteX0" fmla="*/ 3321 w 5084290"/>
              <a:gd name="connsiteY0" fmla="*/ 11042 h 5700781"/>
              <a:gd name="connsiteX1" fmla="*/ 2644744 w 5084290"/>
              <a:gd name="connsiteY1" fmla="*/ 15874 h 5700781"/>
              <a:gd name="connsiteX2" fmla="*/ 3444279 w 5084290"/>
              <a:gd name="connsiteY2" fmla="*/ 6210 h 5700781"/>
              <a:gd name="connsiteX3" fmla="*/ 3879170 w 5084290"/>
              <a:gd name="connsiteY3" fmla="*/ 0 h 5700781"/>
              <a:gd name="connsiteX4" fmla="*/ 5084290 w 5084290"/>
              <a:gd name="connsiteY4" fmla="*/ 5700145 h 5700781"/>
              <a:gd name="connsiteX5" fmla="*/ 3712641 w 5084290"/>
              <a:gd name="connsiteY5" fmla="*/ 5700781 h 5700781"/>
              <a:gd name="connsiteX6" fmla="*/ 3712641 w 5084290"/>
              <a:gd name="connsiteY6" fmla="*/ 5699699 h 5700781"/>
              <a:gd name="connsiteX7" fmla="*/ 8153 w 5084290"/>
              <a:gd name="connsiteY7" fmla="*/ 5694866 h 5700781"/>
              <a:gd name="connsiteX8" fmla="*/ 3321 w 5084290"/>
              <a:gd name="connsiteY8" fmla="*/ 11042 h 5700781"/>
              <a:gd name="connsiteX0" fmla="*/ 3321 w 5084290"/>
              <a:gd name="connsiteY0" fmla="*/ 8808 h 5698547"/>
              <a:gd name="connsiteX1" fmla="*/ 2644744 w 5084290"/>
              <a:gd name="connsiteY1" fmla="*/ 13640 h 5698547"/>
              <a:gd name="connsiteX2" fmla="*/ 3444279 w 5084290"/>
              <a:gd name="connsiteY2" fmla="*/ 3976 h 5698547"/>
              <a:gd name="connsiteX3" fmla="*/ 3710046 w 5084290"/>
              <a:gd name="connsiteY3" fmla="*/ 7430 h 5698547"/>
              <a:gd name="connsiteX4" fmla="*/ 5084290 w 5084290"/>
              <a:gd name="connsiteY4" fmla="*/ 5697911 h 5698547"/>
              <a:gd name="connsiteX5" fmla="*/ 3712641 w 5084290"/>
              <a:gd name="connsiteY5" fmla="*/ 5698547 h 5698547"/>
              <a:gd name="connsiteX6" fmla="*/ 3712641 w 5084290"/>
              <a:gd name="connsiteY6" fmla="*/ 5697465 h 5698547"/>
              <a:gd name="connsiteX7" fmla="*/ 8153 w 5084290"/>
              <a:gd name="connsiteY7" fmla="*/ 5692632 h 5698547"/>
              <a:gd name="connsiteX8" fmla="*/ 3321 w 5084290"/>
              <a:gd name="connsiteY8" fmla="*/ 8808 h 5698547"/>
              <a:gd name="connsiteX0" fmla="*/ 3321 w 5084290"/>
              <a:gd name="connsiteY0" fmla="*/ 8808 h 5698547"/>
              <a:gd name="connsiteX1" fmla="*/ 2644744 w 5084290"/>
              <a:gd name="connsiteY1" fmla="*/ 13640 h 5698547"/>
              <a:gd name="connsiteX2" fmla="*/ 3439447 w 5084290"/>
              <a:gd name="connsiteY2" fmla="*/ 18473 h 5698547"/>
              <a:gd name="connsiteX3" fmla="*/ 3710046 w 5084290"/>
              <a:gd name="connsiteY3" fmla="*/ 7430 h 5698547"/>
              <a:gd name="connsiteX4" fmla="*/ 5084290 w 5084290"/>
              <a:gd name="connsiteY4" fmla="*/ 5697911 h 5698547"/>
              <a:gd name="connsiteX5" fmla="*/ 3712641 w 5084290"/>
              <a:gd name="connsiteY5" fmla="*/ 5698547 h 5698547"/>
              <a:gd name="connsiteX6" fmla="*/ 3712641 w 5084290"/>
              <a:gd name="connsiteY6" fmla="*/ 5697465 h 5698547"/>
              <a:gd name="connsiteX7" fmla="*/ 8153 w 5084290"/>
              <a:gd name="connsiteY7" fmla="*/ 5692632 h 5698547"/>
              <a:gd name="connsiteX8" fmla="*/ 3321 w 5084290"/>
              <a:gd name="connsiteY8" fmla="*/ 8808 h 5698547"/>
              <a:gd name="connsiteX0" fmla="*/ 3321 w 5084290"/>
              <a:gd name="connsiteY0" fmla="*/ 8808 h 5698547"/>
              <a:gd name="connsiteX1" fmla="*/ 2644744 w 5084290"/>
              <a:gd name="connsiteY1" fmla="*/ 13640 h 5698547"/>
              <a:gd name="connsiteX2" fmla="*/ 3429783 w 5084290"/>
              <a:gd name="connsiteY2" fmla="*/ 13641 h 5698547"/>
              <a:gd name="connsiteX3" fmla="*/ 3710046 w 5084290"/>
              <a:gd name="connsiteY3" fmla="*/ 7430 h 5698547"/>
              <a:gd name="connsiteX4" fmla="*/ 5084290 w 5084290"/>
              <a:gd name="connsiteY4" fmla="*/ 5697911 h 5698547"/>
              <a:gd name="connsiteX5" fmla="*/ 3712641 w 5084290"/>
              <a:gd name="connsiteY5" fmla="*/ 5698547 h 5698547"/>
              <a:gd name="connsiteX6" fmla="*/ 3712641 w 5084290"/>
              <a:gd name="connsiteY6" fmla="*/ 5697465 h 5698547"/>
              <a:gd name="connsiteX7" fmla="*/ 8153 w 5084290"/>
              <a:gd name="connsiteY7" fmla="*/ 5692632 h 5698547"/>
              <a:gd name="connsiteX8" fmla="*/ 3321 w 5084290"/>
              <a:gd name="connsiteY8" fmla="*/ 8808 h 5698547"/>
              <a:gd name="connsiteX0" fmla="*/ 3321 w 5084290"/>
              <a:gd name="connsiteY0" fmla="*/ 11707 h 5701446"/>
              <a:gd name="connsiteX1" fmla="*/ 2639912 w 5084290"/>
              <a:gd name="connsiteY1" fmla="*/ 6875 h 5701446"/>
              <a:gd name="connsiteX2" fmla="*/ 3429783 w 5084290"/>
              <a:gd name="connsiteY2" fmla="*/ 16540 h 5701446"/>
              <a:gd name="connsiteX3" fmla="*/ 3710046 w 5084290"/>
              <a:gd name="connsiteY3" fmla="*/ 10329 h 5701446"/>
              <a:gd name="connsiteX4" fmla="*/ 5084290 w 5084290"/>
              <a:gd name="connsiteY4" fmla="*/ 5700810 h 5701446"/>
              <a:gd name="connsiteX5" fmla="*/ 3712641 w 5084290"/>
              <a:gd name="connsiteY5" fmla="*/ 5701446 h 5701446"/>
              <a:gd name="connsiteX6" fmla="*/ 3712641 w 5084290"/>
              <a:gd name="connsiteY6" fmla="*/ 5700364 h 5701446"/>
              <a:gd name="connsiteX7" fmla="*/ 8153 w 5084290"/>
              <a:gd name="connsiteY7" fmla="*/ 5695531 h 5701446"/>
              <a:gd name="connsiteX8" fmla="*/ 3321 w 5084290"/>
              <a:gd name="connsiteY8" fmla="*/ 11707 h 5701446"/>
              <a:gd name="connsiteX0" fmla="*/ 3321 w 5084290"/>
              <a:gd name="connsiteY0" fmla="*/ 11707 h 5701446"/>
              <a:gd name="connsiteX1" fmla="*/ 2639912 w 5084290"/>
              <a:gd name="connsiteY1" fmla="*/ 6875 h 5701446"/>
              <a:gd name="connsiteX2" fmla="*/ 3424951 w 5084290"/>
              <a:gd name="connsiteY2" fmla="*/ 6876 h 5701446"/>
              <a:gd name="connsiteX3" fmla="*/ 3710046 w 5084290"/>
              <a:gd name="connsiteY3" fmla="*/ 10329 h 5701446"/>
              <a:gd name="connsiteX4" fmla="*/ 5084290 w 5084290"/>
              <a:gd name="connsiteY4" fmla="*/ 5700810 h 5701446"/>
              <a:gd name="connsiteX5" fmla="*/ 3712641 w 5084290"/>
              <a:gd name="connsiteY5" fmla="*/ 5701446 h 5701446"/>
              <a:gd name="connsiteX6" fmla="*/ 3712641 w 5084290"/>
              <a:gd name="connsiteY6" fmla="*/ 5700364 h 5701446"/>
              <a:gd name="connsiteX7" fmla="*/ 8153 w 5084290"/>
              <a:gd name="connsiteY7" fmla="*/ 5695531 h 5701446"/>
              <a:gd name="connsiteX8" fmla="*/ 3321 w 5084290"/>
              <a:gd name="connsiteY8" fmla="*/ 11707 h 5701446"/>
              <a:gd name="connsiteX0" fmla="*/ 17543 w 5076137"/>
              <a:gd name="connsiteY0" fmla="*/ 11707 h 5701446"/>
              <a:gd name="connsiteX1" fmla="*/ 2631759 w 5076137"/>
              <a:gd name="connsiteY1" fmla="*/ 6875 h 5701446"/>
              <a:gd name="connsiteX2" fmla="*/ 3416798 w 5076137"/>
              <a:gd name="connsiteY2" fmla="*/ 6876 h 5701446"/>
              <a:gd name="connsiteX3" fmla="*/ 3701893 w 5076137"/>
              <a:gd name="connsiteY3" fmla="*/ 10329 h 5701446"/>
              <a:gd name="connsiteX4" fmla="*/ 5076137 w 5076137"/>
              <a:gd name="connsiteY4" fmla="*/ 5700810 h 5701446"/>
              <a:gd name="connsiteX5" fmla="*/ 3704488 w 5076137"/>
              <a:gd name="connsiteY5" fmla="*/ 5701446 h 5701446"/>
              <a:gd name="connsiteX6" fmla="*/ 3704488 w 5076137"/>
              <a:gd name="connsiteY6" fmla="*/ 5700364 h 5701446"/>
              <a:gd name="connsiteX7" fmla="*/ 0 w 5076137"/>
              <a:gd name="connsiteY7" fmla="*/ 5695531 h 5701446"/>
              <a:gd name="connsiteX8" fmla="*/ 17543 w 5076137"/>
              <a:gd name="connsiteY8" fmla="*/ 11707 h 5701446"/>
              <a:gd name="connsiteX0" fmla="*/ 17543 w 5076137"/>
              <a:gd name="connsiteY0" fmla="*/ 4832 h 5694571"/>
              <a:gd name="connsiteX1" fmla="*/ 2631759 w 5076137"/>
              <a:gd name="connsiteY1" fmla="*/ 0 h 5694571"/>
              <a:gd name="connsiteX2" fmla="*/ 3416798 w 5076137"/>
              <a:gd name="connsiteY2" fmla="*/ 1 h 5694571"/>
              <a:gd name="connsiteX3" fmla="*/ 3701893 w 5076137"/>
              <a:gd name="connsiteY3" fmla="*/ 3454 h 5694571"/>
              <a:gd name="connsiteX4" fmla="*/ 5076137 w 5076137"/>
              <a:gd name="connsiteY4" fmla="*/ 5693935 h 5694571"/>
              <a:gd name="connsiteX5" fmla="*/ 3704488 w 5076137"/>
              <a:gd name="connsiteY5" fmla="*/ 5694571 h 5694571"/>
              <a:gd name="connsiteX6" fmla="*/ 3704488 w 5076137"/>
              <a:gd name="connsiteY6" fmla="*/ 5693489 h 5694571"/>
              <a:gd name="connsiteX7" fmla="*/ 0 w 5076137"/>
              <a:gd name="connsiteY7" fmla="*/ 5688656 h 5694571"/>
              <a:gd name="connsiteX8" fmla="*/ 17543 w 5076137"/>
              <a:gd name="connsiteY8" fmla="*/ 4832 h 5694571"/>
              <a:gd name="connsiteX0" fmla="*/ 3322 w 5061916"/>
              <a:gd name="connsiteY0" fmla="*/ 4832 h 5694571"/>
              <a:gd name="connsiteX1" fmla="*/ 2617538 w 5061916"/>
              <a:gd name="connsiteY1" fmla="*/ 0 h 5694571"/>
              <a:gd name="connsiteX2" fmla="*/ 3402577 w 5061916"/>
              <a:gd name="connsiteY2" fmla="*/ 1 h 5694571"/>
              <a:gd name="connsiteX3" fmla="*/ 3687672 w 5061916"/>
              <a:gd name="connsiteY3" fmla="*/ 3454 h 5694571"/>
              <a:gd name="connsiteX4" fmla="*/ 5061916 w 5061916"/>
              <a:gd name="connsiteY4" fmla="*/ 5693935 h 5694571"/>
              <a:gd name="connsiteX5" fmla="*/ 3690267 w 5061916"/>
              <a:gd name="connsiteY5" fmla="*/ 5694571 h 5694571"/>
              <a:gd name="connsiteX6" fmla="*/ 3690267 w 5061916"/>
              <a:gd name="connsiteY6" fmla="*/ 5693489 h 5694571"/>
              <a:gd name="connsiteX7" fmla="*/ 8154 w 5061916"/>
              <a:gd name="connsiteY7" fmla="*/ 5688656 h 5694571"/>
              <a:gd name="connsiteX8" fmla="*/ 3322 w 5061916"/>
              <a:gd name="connsiteY8" fmla="*/ 4832 h 5694571"/>
              <a:gd name="connsiteX0" fmla="*/ 3322 w 5061916"/>
              <a:gd name="connsiteY0" fmla="*/ 4832 h 5694571"/>
              <a:gd name="connsiteX1" fmla="*/ 2617538 w 5061916"/>
              <a:gd name="connsiteY1" fmla="*/ 0 h 5694571"/>
              <a:gd name="connsiteX2" fmla="*/ 3402577 w 5061916"/>
              <a:gd name="connsiteY2" fmla="*/ 1 h 5694571"/>
              <a:gd name="connsiteX3" fmla="*/ 3613274 w 5061916"/>
              <a:gd name="connsiteY3" fmla="*/ 3454 h 5694571"/>
              <a:gd name="connsiteX4" fmla="*/ 5061916 w 5061916"/>
              <a:gd name="connsiteY4" fmla="*/ 5693935 h 5694571"/>
              <a:gd name="connsiteX5" fmla="*/ 3690267 w 5061916"/>
              <a:gd name="connsiteY5" fmla="*/ 5694571 h 5694571"/>
              <a:gd name="connsiteX6" fmla="*/ 3690267 w 5061916"/>
              <a:gd name="connsiteY6" fmla="*/ 5693489 h 5694571"/>
              <a:gd name="connsiteX7" fmla="*/ 8154 w 5061916"/>
              <a:gd name="connsiteY7" fmla="*/ 5688656 h 5694571"/>
              <a:gd name="connsiteX8" fmla="*/ 3322 w 5061916"/>
              <a:gd name="connsiteY8" fmla="*/ 4832 h 5694571"/>
              <a:gd name="connsiteX0" fmla="*/ 3322 w 4960463"/>
              <a:gd name="connsiteY0" fmla="*/ 4832 h 5694571"/>
              <a:gd name="connsiteX1" fmla="*/ 2617538 w 4960463"/>
              <a:gd name="connsiteY1" fmla="*/ 0 h 5694571"/>
              <a:gd name="connsiteX2" fmla="*/ 3402577 w 4960463"/>
              <a:gd name="connsiteY2" fmla="*/ 1 h 5694571"/>
              <a:gd name="connsiteX3" fmla="*/ 3613274 w 4960463"/>
              <a:gd name="connsiteY3" fmla="*/ 3454 h 5694571"/>
              <a:gd name="connsiteX4" fmla="*/ 4960463 w 4960463"/>
              <a:gd name="connsiteY4" fmla="*/ 5693935 h 5694571"/>
              <a:gd name="connsiteX5" fmla="*/ 3690267 w 4960463"/>
              <a:gd name="connsiteY5" fmla="*/ 5694571 h 5694571"/>
              <a:gd name="connsiteX6" fmla="*/ 3690267 w 4960463"/>
              <a:gd name="connsiteY6" fmla="*/ 5693489 h 5694571"/>
              <a:gd name="connsiteX7" fmla="*/ 8154 w 4960463"/>
              <a:gd name="connsiteY7" fmla="*/ 5688656 h 5694571"/>
              <a:gd name="connsiteX8" fmla="*/ 3322 w 4960463"/>
              <a:gd name="connsiteY8" fmla="*/ 4832 h 5694571"/>
              <a:gd name="connsiteX0" fmla="*/ 162043 w 4952309"/>
              <a:gd name="connsiteY0" fmla="*/ 4832 h 5694571"/>
              <a:gd name="connsiteX1" fmla="*/ 2609384 w 4952309"/>
              <a:gd name="connsiteY1" fmla="*/ 0 h 5694571"/>
              <a:gd name="connsiteX2" fmla="*/ 3394423 w 4952309"/>
              <a:gd name="connsiteY2" fmla="*/ 1 h 5694571"/>
              <a:gd name="connsiteX3" fmla="*/ 3605120 w 4952309"/>
              <a:gd name="connsiteY3" fmla="*/ 3454 h 5694571"/>
              <a:gd name="connsiteX4" fmla="*/ 4952309 w 4952309"/>
              <a:gd name="connsiteY4" fmla="*/ 5693935 h 5694571"/>
              <a:gd name="connsiteX5" fmla="*/ 3682113 w 4952309"/>
              <a:gd name="connsiteY5" fmla="*/ 5694571 h 5694571"/>
              <a:gd name="connsiteX6" fmla="*/ 3682113 w 4952309"/>
              <a:gd name="connsiteY6" fmla="*/ 5693489 h 5694571"/>
              <a:gd name="connsiteX7" fmla="*/ 0 w 4952309"/>
              <a:gd name="connsiteY7" fmla="*/ 5688656 h 5694571"/>
              <a:gd name="connsiteX8" fmla="*/ 162043 w 4952309"/>
              <a:gd name="connsiteY8" fmla="*/ 4832 h 5694571"/>
              <a:gd name="connsiteX0" fmla="*/ 162043 w 4952309"/>
              <a:gd name="connsiteY0" fmla="*/ 4831 h 5694570"/>
              <a:gd name="connsiteX1" fmla="*/ 3394423 w 4952309"/>
              <a:gd name="connsiteY1" fmla="*/ 0 h 5694570"/>
              <a:gd name="connsiteX2" fmla="*/ 3605120 w 4952309"/>
              <a:gd name="connsiteY2" fmla="*/ 3453 h 5694570"/>
              <a:gd name="connsiteX3" fmla="*/ 4952309 w 4952309"/>
              <a:gd name="connsiteY3" fmla="*/ 5693934 h 5694570"/>
              <a:gd name="connsiteX4" fmla="*/ 3682113 w 4952309"/>
              <a:gd name="connsiteY4" fmla="*/ 5694570 h 5694570"/>
              <a:gd name="connsiteX5" fmla="*/ 3682113 w 4952309"/>
              <a:gd name="connsiteY5" fmla="*/ 5693488 h 5694570"/>
              <a:gd name="connsiteX6" fmla="*/ 0 w 4952309"/>
              <a:gd name="connsiteY6" fmla="*/ 5688655 h 5694570"/>
              <a:gd name="connsiteX7" fmla="*/ 162043 w 4952309"/>
              <a:gd name="connsiteY7" fmla="*/ 4831 h 5694570"/>
              <a:gd name="connsiteX0" fmla="*/ 162043 w 4952309"/>
              <a:gd name="connsiteY0" fmla="*/ 1378 h 5691117"/>
              <a:gd name="connsiteX1" fmla="*/ 3605120 w 4952309"/>
              <a:gd name="connsiteY1" fmla="*/ 0 h 5691117"/>
              <a:gd name="connsiteX2" fmla="*/ 4952309 w 4952309"/>
              <a:gd name="connsiteY2" fmla="*/ 5690481 h 5691117"/>
              <a:gd name="connsiteX3" fmla="*/ 3682113 w 4952309"/>
              <a:gd name="connsiteY3" fmla="*/ 5691117 h 5691117"/>
              <a:gd name="connsiteX4" fmla="*/ 3682113 w 4952309"/>
              <a:gd name="connsiteY4" fmla="*/ 5690035 h 5691117"/>
              <a:gd name="connsiteX5" fmla="*/ 0 w 4952309"/>
              <a:gd name="connsiteY5" fmla="*/ 5685202 h 5691117"/>
              <a:gd name="connsiteX6" fmla="*/ 162043 w 4952309"/>
              <a:gd name="connsiteY6" fmla="*/ 1378 h 5691117"/>
              <a:gd name="connsiteX0" fmla="*/ 4924 w 4795190"/>
              <a:gd name="connsiteY0" fmla="*/ 1378 h 5691117"/>
              <a:gd name="connsiteX1" fmla="*/ 3448001 w 4795190"/>
              <a:gd name="connsiteY1" fmla="*/ 0 h 5691117"/>
              <a:gd name="connsiteX2" fmla="*/ 4795190 w 4795190"/>
              <a:gd name="connsiteY2" fmla="*/ 5690481 h 5691117"/>
              <a:gd name="connsiteX3" fmla="*/ 3524994 w 4795190"/>
              <a:gd name="connsiteY3" fmla="*/ 5691117 h 5691117"/>
              <a:gd name="connsiteX4" fmla="*/ 3524994 w 4795190"/>
              <a:gd name="connsiteY4" fmla="*/ 5690035 h 5691117"/>
              <a:gd name="connsiteX5" fmla="*/ 2803 w 4795190"/>
              <a:gd name="connsiteY5" fmla="*/ 5394641 h 5691117"/>
              <a:gd name="connsiteX6" fmla="*/ 4924 w 4795190"/>
              <a:gd name="connsiteY6" fmla="*/ 1378 h 5691117"/>
              <a:gd name="connsiteX0" fmla="*/ 4924 w 4795190"/>
              <a:gd name="connsiteY0" fmla="*/ 1378 h 5691117"/>
              <a:gd name="connsiteX1" fmla="*/ 3448001 w 4795190"/>
              <a:gd name="connsiteY1" fmla="*/ 0 h 5691117"/>
              <a:gd name="connsiteX2" fmla="*/ 4795190 w 4795190"/>
              <a:gd name="connsiteY2" fmla="*/ 5690481 h 5691117"/>
              <a:gd name="connsiteX3" fmla="*/ 3524994 w 4795190"/>
              <a:gd name="connsiteY3" fmla="*/ 5691117 h 5691117"/>
              <a:gd name="connsiteX4" fmla="*/ 2803 w 4795190"/>
              <a:gd name="connsiteY4" fmla="*/ 5394641 h 5691117"/>
              <a:gd name="connsiteX5" fmla="*/ 4924 w 4795190"/>
              <a:gd name="connsiteY5" fmla="*/ 1378 h 5691117"/>
              <a:gd name="connsiteX0" fmla="*/ 4924 w 4795190"/>
              <a:gd name="connsiteY0" fmla="*/ 1378 h 5690481"/>
              <a:gd name="connsiteX1" fmla="*/ 3448001 w 4795190"/>
              <a:gd name="connsiteY1" fmla="*/ 0 h 5690481"/>
              <a:gd name="connsiteX2" fmla="*/ 4795190 w 4795190"/>
              <a:gd name="connsiteY2" fmla="*/ 5690481 h 5690481"/>
              <a:gd name="connsiteX3" fmla="*/ 2803 w 4795190"/>
              <a:gd name="connsiteY3" fmla="*/ 5394641 h 5690481"/>
              <a:gd name="connsiteX4" fmla="*/ 4924 w 4795190"/>
              <a:gd name="connsiteY4" fmla="*/ 1378 h 5690481"/>
              <a:gd name="connsiteX0" fmla="*/ 4924 w 4732612"/>
              <a:gd name="connsiteY0" fmla="*/ 1378 h 5399920"/>
              <a:gd name="connsiteX1" fmla="*/ 3448001 w 4732612"/>
              <a:gd name="connsiteY1" fmla="*/ 0 h 5399920"/>
              <a:gd name="connsiteX2" fmla="*/ 4732612 w 4732612"/>
              <a:gd name="connsiteY2" fmla="*/ 5399920 h 5399920"/>
              <a:gd name="connsiteX3" fmla="*/ 2803 w 4732612"/>
              <a:gd name="connsiteY3" fmla="*/ 5394641 h 5399920"/>
              <a:gd name="connsiteX4" fmla="*/ 4924 w 4732612"/>
              <a:gd name="connsiteY4" fmla="*/ 1378 h 539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32612" h="5399920">
                <a:moveTo>
                  <a:pt x="4924" y="1378"/>
                </a:moveTo>
                <a:lnTo>
                  <a:pt x="3448001" y="0"/>
                </a:lnTo>
                <a:lnTo>
                  <a:pt x="4732612" y="5399920"/>
                </a:lnTo>
                <a:lnTo>
                  <a:pt x="2803" y="5394641"/>
                </a:lnTo>
                <a:cubicBezTo>
                  <a:pt x="2804" y="3474261"/>
                  <a:pt x="-4740" y="1892765"/>
                  <a:pt x="4924" y="137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>
                <a:latin typeface="Myriad Pro" panose="020B050303040302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8145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7">
            <a:extLst>
              <a:ext uri="{FF2B5EF4-FFF2-40B4-BE49-F238E27FC236}">
                <a16:creationId xmlns:a16="http://schemas.microsoft.com/office/drawing/2014/main" id="{111A371B-697E-4AB9-B526-3CB81EAFE5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82597" y="1255178"/>
            <a:ext cx="2606706" cy="5611340"/>
          </a:xfrm>
          <a:custGeom>
            <a:avLst/>
            <a:gdLst>
              <a:gd name="connsiteX0" fmla="*/ 1206500 w 2681288"/>
              <a:gd name="connsiteY0" fmla="*/ 0 h 4895850"/>
              <a:gd name="connsiteX1" fmla="*/ 1474788 w 2681288"/>
              <a:gd name="connsiteY1" fmla="*/ 0 h 4895850"/>
              <a:gd name="connsiteX2" fmla="*/ 1474788 w 2681288"/>
              <a:gd name="connsiteY2" fmla="*/ 0 h 4895850"/>
              <a:gd name="connsiteX3" fmla="*/ 2681288 w 2681288"/>
              <a:gd name="connsiteY3" fmla="*/ 4895850 h 4895850"/>
              <a:gd name="connsiteX4" fmla="*/ 1474788 w 2681288"/>
              <a:gd name="connsiteY4" fmla="*/ 4895850 h 4895850"/>
              <a:gd name="connsiteX5" fmla="*/ 1206500 w 2681288"/>
              <a:gd name="connsiteY5" fmla="*/ 4895850 h 4895850"/>
              <a:gd name="connsiteX6" fmla="*/ 0 w 2681288"/>
              <a:gd name="connsiteY6" fmla="*/ 0 h 4895850"/>
              <a:gd name="connsiteX7" fmla="*/ 1206500 w 2681288"/>
              <a:gd name="connsiteY7" fmla="*/ 0 h 4895850"/>
              <a:gd name="connsiteX0" fmla="*/ 1385540 w 2860328"/>
              <a:gd name="connsiteY0" fmla="*/ 645627 h 5541477"/>
              <a:gd name="connsiteX1" fmla="*/ 1653828 w 2860328"/>
              <a:gd name="connsiteY1" fmla="*/ 645627 h 5541477"/>
              <a:gd name="connsiteX2" fmla="*/ 1653828 w 2860328"/>
              <a:gd name="connsiteY2" fmla="*/ 645627 h 5541477"/>
              <a:gd name="connsiteX3" fmla="*/ 2860328 w 2860328"/>
              <a:gd name="connsiteY3" fmla="*/ 5541477 h 5541477"/>
              <a:gd name="connsiteX4" fmla="*/ 1653828 w 2860328"/>
              <a:gd name="connsiteY4" fmla="*/ 5541477 h 5541477"/>
              <a:gd name="connsiteX5" fmla="*/ 1385540 w 2860328"/>
              <a:gd name="connsiteY5" fmla="*/ 5541477 h 5541477"/>
              <a:gd name="connsiteX6" fmla="*/ 0 w 2860328"/>
              <a:gd name="connsiteY6" fmla="*/ 0 h 5541477"/>
              <a:gd name="connsiteX7" fmla="*/ 1385540 w 2860328"/>
              <a:gd name="connsiteY7" fmla="*/ 645627 h 5541477"/>
              <a:gd name="connsiteX0" fmla="*/ 1667663 w 2860328"/>
              <a:gd name="connsiteY0" fmla="*/ 5425 h 5541477"/>
              <a:gd name="connsiteX1" fmla="*/ 1653828 w 2860328"/>
              <a:gd name="connsiteY1" fmla="*/ 645627 h 5541477"/>
              <a:gd name="connsiteX2" fmla="*/ 1653828 w 2860328"/>
              <a:gd name="connsiteY2" fmla="*/ 645627 h 5541477"/>
              <a:gd name="connsiteX3" fmla="*/ 2860328 w 2860328"/>
              <a:gd name="connsiteY3" fmla="*/ 5541477 h 5541477"/>
              <a:gd name="connsiteX4" fmla="*/ 1653828 w 2860328"/>
              <a:gd name="connsiteY4" fmla="*/ 5541477 h 5541477"/>
              <a:gd name="connsiteX5" fmla="*/ 1385540 w 2860328"/>
              <a:gd name="connsiteY5" fmla="*/ 5541477 h 5541477"/>
              <a:gd name="connsiteX6" fmla="*/ 0 w 2860328"/>
              <a:gd name="connsiteY6" fmla="*/ 0 h 5541477"/>
              <a:gd name="connsiteX7" fmla="*/ 1667663 w 2860328"/>
              <a:gd name="connsiteY7" fmla="*/ 5425 h 5541477"/>
              <a:gd name="connsiteX0" fmla="*/ 1667663 w 2860328"/>
              <a:gd name="connsiteY0" fmla="*/ 5425 h 5541477"/>
              <a:gd name="connsiteX1" fmla="*/ 1653828 w 2860328"/>
              <a:gd name="connsiteY1" fmla="*/ 645627 h 5541477"/>
              <a:gd name="connsiteX2" fmla="*/ 1876271 w 2860328"/>
              <a:gd name="connsiteY2" fmla="*/ 721583 h 5541477"/>
              <a:gd name="connsiteX3" fmla="*/ 2860328 w 2860328"/>
              <a:gd name="connsiteY3" fmla="*/ 5541477 h 5541477"/>
              <a:gd name="connsiteX4" fmla="*/ 1653828 w 2860328"/>
              <a:gd name="connsiteY4" fmla="*/ 5541477 h 5541477"/>
              <a:gd name="connsiteX5" fmla="*/ 1385540 w 2860328"/>
              <a:gd name="connsiteY5" fmla="*/ 5541477 h 5541477"/>
              <a:gd name="connsiteX6" fmla="*/ 0 w 2860328"/>
              <a:gd name="connsiteY6" fmla="*/ 0 h 5541477"/>
              <a:gd name="connsiteX7" fmla="*/ 1667663 w 2860328"/>
              <a:gd name="connsiteY7" fmla="*/ 5425 h 5541477"/>
              <a:gd name="connsiteX0" fmla="*/ 1667663 w 2860328"/>
              <a:gd name="connsiteY0" fmla="*/ 5425 h 5541477"/>
              <a:gd name="connsiteX1" fmla="*/ 1773187 w 2860328"/>
              <a:gd name="connsiteY1" fmla="*/ 406908 h 5541477"/>
              <a:gd name="connsiteX2" fmla="*/ 1876271 w 2860328"/>
              <a:gd name="connsiteY2" fmla="*/ 721583 h 5541477"/>
              <a:gd name="connsiteX3" fmla="*/ 2860328 w 2860328"/>
              <a:gd name="connsiteY3" fmla="*/ 5541477 h 5541477"/>
              <a:gd name="connsiteX4" fmla="*/ 1653828 w 2860328"/>
              <a:gd name="connsiteY4" fmla="*/ 5541477 h 5541477"/>
              <a:gd name="connsiteX5" fmla="*/ 1385540 w 2860328"/>
              <a:gd name="connsiteY5" fmla="*/ 5541477 h 5541477"/>
              <a:gd name="connsiteX6" fmla="*/ 0 w 2860328"/>
              <a:gd name="connsiteY6" fmla="*/ 0 h 5541477"/>
              <a:gd name="connsiteX7" fmla="*/ 1667663 w 2860328"/>
              <a:gd name="connsiteY7" fmla="*/ 5425 h 5541477"/>
              <a:gd name="connsiteX0" fmla="*/ 1667663 w 2860328"/>
              <a:gd name="connsiteY0" fmla="*/ 5425 h 5541477"/>
              <a:gd name="connsiteX1" fmla="*/ 1773187 w 2860328"/>
              <a:gd name="connsiteY1" fmla="*/ 406908 h 5541477"/>
              <a:gd name="connsiteX2" fmla="*/ 1865420 w 2860328"/>
              <a:gd name="connsiteY2" fmla="*/ 797539 h 5541477"/>
              <a:gd name="connsiteX3" fmla="*/ 2860328 w 2860328"/>
              <a:gd name="connsiteY3" fmla="*/ 5541477 h 5541477"/>
              <a:gd name="connsiteX4" fmla="*/ 1653828 w 2860328"/>
              <a:gd name="connsiteY4" fmla="*/ 5541477 h 5541477"/>
              <a:gd name="connsiteX5" fmla="*/ 1385540 w 2860328"/>
              <a:gd name="connsiteY5" fmla="*/ 5541477 h 5541477"/>
              <a:gd name="connsiteX6" fmla="*/ 0 w 2860328"/>
              <a:gd name="connsiteY6" fmla="*/ 0 h 5541477"/>
              <a:gd name="connsiteX7" fmla="*/ 1667663 w 2860328"/>
              <a:gd name="connsiteY7" fmla="*/ 5425 h 5541477"/>
              <a:gd name="connsiteX0" fmla="*/ 1667663 w 2860328"/>
              <a:gd name="connsiteY0" fmla="*/ 5425 h 5541477"/>
              <a:gd name="connsiteX1" fmla="*/ 1773187 w 2860328"/>
              <a:gd name="connsiteY1" fmla="*/ 406908 h 5541477"/>
              <a:gd name="connsiteX2" fmla="*/ 1865420 w 2860328"/>
              <a:gd name="connsiteY2" fmla="*/ 797539 h 5541477"/>
              <a:gd name="connsiteX3" fmla="*/ 2860328 w 2860328"/>
              <a:gd name="connsiteY3" fmla="*/ 5541477 h 5541477"/>
              <a:gd name="connsiteX4" fmla="*/ 1653828 w 2860328"/>
              <a:gd name="connsiteY4" fmla="*/ 5541477 h 5541477"/>
              <a:gd name="connsiteX5" fmla="*/ 1385540 w 2860328"/>
              <a:gd name="connsiteY5" fmla="*/ 5541477 h 5541477"/>
              <a:gd name="connsiteX6" fmla="*/ 0 w 2860328"/>
              <a:gd name="connsiteY6" fmla="*/ 0 h 5541477"/>
              <a:gd name="connsiteX7" fmla="*/ 1667663 w 2860328"/>
              <a:gd name="connsiteY7" fmla="*/ 5425 h 5541477"/>
              <a:gd name="connsiteX0" fmla="*/ 1667663 w 3055082"/>
              <a:gd name="connsiteY0" fmla="*/ 5425 h 5541477"/>
              <a:gd name="connsiteX1" fmla="*/ 1773187 w 3055082"/>
              <a:gd name="connsiteY1" fmla="*/ 406908 h 5541477"/>
              <a:gd name="connsiteX2" fmla="*/ 1865420 w 3055082"/>
              <a:gd name="connsiteY2" fmla="*/ 797539 h 5541477"/>
              <a:gd name="connsiteX3" fmla="*/ 3055082 w 3055082"/>
              <a:gd name="connsiteY3" fmla="*/ 5510252 h 5541477"/>
              <a:gd name="connsiteX4" fmla="*/ 1653828 w 3055082"/>
              <a:gd name="connsiteY4" fmla="*/ 5541477 h 5541477"/>
              <a:gd name="connsiteX5" fmla="*/ 1385540 w 3055082"/>
              <a:gd name="connsiteY5" fmla="*/ 5541477 h 5541477"/>
              <a:gd name="connsiteX6" fmla="*/ 0 w 3055082"/>
              <a:gd name="connsiteY6" fmla="*/ 0 h 5541477"/>
              <a:gd name="connsiteX7" fmla="*/ 1667663 w 3055082"/>
              <a:gd name="connsiteY7" fmla="*/ 5425 h 5541477"/>
              <a:gd name="connsiteX0" fmla="*/ 1667663 w 3055082"/>
              <a:gd name="connsiteY0" fmla="*/ 5425 h 5541477"/>
              <a:gd name="connsiteX1" fmla="*/ 1773187 w 3055082"/>
              <a:gd name="connsiteY1" fmla="*/ 406908 h 5541477"/>
              <a:gd name="connsiteX2" fmla="*/ 1865420 w 3055082"/>
              <a:gd name="connsiteY2" fmla="*/ 797539 h 5541477"/>
              <a:gd name="connsiteX3" fmla="*/ 3055082 w 3055082"/>
              <a:gd name="connsiteY3" fmla="*/ 5510252 h 5541477"/>
              <a:gd name="connsiteX4" fmla="*/ 1653828 w 3055082"/>
              <a:gd name="connsiteY4" fmla="*/ 5541477 h 5541477"/>
              <a:gd name="connsiteX5" fmla="*/ 1335219 w 3055082"/>
              <a:gd name="connsiteY5" fmla="*/ 5510252 h 5541477"/>
              <a:gd name="connsiteX6" fmla="*/ 0 w 3055082"/>
              <a:gd name="connsiteY6" fmla="*/ 0 h 5541477"/>
              <a:gd name="connsiteX7" fmla="*/ 1667663 w 3055082"/>
              <a:gd name="connsiteY7" fmla="*/ 5425 h 5541477"/>
              <a:gd name="connsiteX0" fmla="*/ 1667663 w 3055082"/>
              <a:gd name="connsiteY0" fmla="*/ 5425 h 5521102"/>
              <a:gd name="connsiteX1" fmla="*/ 1773187 w 3055082"/>
              <a:gd name="connsiteY1" fmla="*/ 406908 h 5521102"/>
              <a:gd name="connsiteX2" fmla="*/ 1865420 w 3055082"/>
              <a:gd name="connsiteY2" fmla="*/ 797539 h 5521102"/>
              <a:gd name="connsiteX3" fmla="*/ 3055082 w 3055082"/>
              <a:gd name="connsiteY3" fmla="*/ 5510252 h 5521102"/>
              <a:gd name="connsiteX4" fmla="*/ 1666170 w 3055082"/>
              <a:gd name="connsiteY4" fmla="*/ 5521102 h 5521102"/>
              <a:gd name="connsiteX5" fmla="*/ 1335219 w 3055082"/>
              <a:gd name="connsiteY5" fmla="*/ 5510252 h 5521102"/>
              <a:gd name="connsiteX6" fmla="*/ 0 w 3055082"/>
              <a:gd name="connsiteY6" fmla="*/ 0 h 5521102"/>
              <a:gd name="connsiteX7" fmla="*/ 1667663 w 3055082"/>
              <a:gd name="connsiteY7" fmla="*/ 5425 h 5521102"/>
              <a:gd name="connsiteX0" fmla="*/ 1667663 w 3055082"/>
              <a:gd name="connsiteY0" fmla="*/ 5425 h 5521102"/>
              <a:gd name="connsiteX1" fmla="*/ 1773187 w 3055082"/>
              <a:gd name="connsiteY1" fmla="*/ 406908 h 5521102"/>
              <a:gd name="connsiteX2" fmla="*/ 1865420 w 3055082"/>
              <a:gd name="connsiteY2" fmla="*/ 797539 h 5521102"/>
              <a:gd name="connsiteX3" fmla="*/ 3055082 w 3055082"/>
              <a:gd name="connsiteY3" fmla="*/ 5510252 h 5521102"/>
              <a:gd name="connsiteX4" fmla="*/ 1666170 w 3055082"/>
              <a:gd name="connsiteY4" fmla="*/ 5521102 h 5521102"/>
              <a:gd name="connsiteX5" fmla="*/ 1335219 w 3055082"/>
              <a:gd name="connsiteY5" fmla="*/ 5510252 h 5521102"/>
              <a:gd name="connsiteX6" fmla="*/ 0 w 3055082"/>
              <a:gd name="connsiteY6" fmla="*/ 0 h 5521102"/>
              <a:gd name="connsiteX7" fmla="*/ 1667663 w 3055082"/>
              <a:gd name="connsiteY7" fmla="*/ 5425 h 5521102"/>
              <a:gd name="connsiteX0" fmla="*/ 1667663 w 3055082"/>
              <a:gd name="connsiteY0" fmla="*/ 0 h 5515677"/>
              <a:gd name="connsiteX1" fmla="*/ 1773187 w 3055082"/>
              <a:gd name="connsiteY1" fmla="*/ 401483 h 5515677"/>
              <a:gd name="connsiteX2" fmla="*/ 1865420 w 3055082"/>
              <a:gd name="connsiteY2" fmla="*/ 792114 h 5515677"/>
              <a:gd name="connsiteX3" fmla="*/ 3055082 w 3055082"/>
              <a:gd name="connsiteY3" fmla="*/ 5504827 h 5515677"/>
              <a:gd name="connsiteX4" fmla="*/ 1666170 w 3055082"/>
              <a:gd name="connsiteY4" fmla="*/ 5515677 h 5515677"/>
              <a:gd name="connsiteX5" fmla="*/ 1335219 w 3055082"/>
              <a:gd name="connsiteY5" fmla="*/ 5504827 h 5515677"/>
              <a:gd name="connsiteX6" fmla="*/ 0 w 3055082"/>
              <a:gd name="connsiteY6" fmla="*/ 16276 h 5515677"/>
              <a:gd name="connsiteX7" fmla="*/ 1667663 w 3055082"/>
              <a:gd name="connsiteY7" fmla="*/ 0 h 5515677"/>
              <a:gd name="connsiteX0" fmla="*/ 1656812 w 3044231"/>
              <a:gd name="connsiteY0" fmla="*/ 0 h 5515677"/>
              <a:gd name="connsiteX1" fmla="*/ 1762336 w 3044231"/>
              <a:gd name="connsiteY1" fmla="*/ 401483 h 5515677"/>
              <a:gd name="connsiteX2" fmla="*/ 1854569 w 3044231"/>
              <a:gd name="connsiteY2" fmla="*/ 792114 h 5515677"/>
              <a:gd name="connsiteX3" fmla="*/ 3044231 w 3044231"/>
              <a:gd name="connsiteY3" fmla="*/ 5504827 h 5515677"/>
              <a:gd name="connsiteX4" fmla="*/ 1655319 w 3044231"/>
              <a:gd name="connsiteY4" fmla="*/ 5515677 h 5515677"/>
              <a:gd name="connsiteX5" fmla="*/ 1324368 w 3044231"/>
              <a:gd name="connsiteY5" fmla="*/ 5504827 h 5515677"/>
              <a:gd name="connsiteX6" fmla="*/ 0 w 3044231"/>
              <a:gd name="connsiteY6" fmla="*/ 32552 h 5515677"/>
              <a:gd name="connsiteX7" fmla="*/ 1656812 w 3044231"/>
              <a:gd name="connsiteY7" fmla="*/ 0 h 5515677"/>
              <a:gd name="connsiteX0" fmla="*/ 1656812 w 3044231"/>
              <a:gd name="connsiteY0" fmla="*/ 0 h 5515677"/>
              <a:gd name="connsiteX1" fmla="*/ 1762336 w 3044231"/>
              <a:gd name="connsiteY1" fmla="*/ 401483 h 5515677"/>
              <a:gd name="connsiteX2" fmla="*/ 1854569 w 3044231"/>
              <a:gd name="connsiteY2" fmla="*/ 792114 h 5515677"/>
              <a:gd name="connsiteX3" fmla="*/ 3044231 w 3044231"/>
              <a:gd name="connsiteY3" fmla="*/ 5504827 h 5515677"/>
              <a:gd name="connsiteX4" fmla="*/ 1655319 w 3044231"/>
              <a:gd name="connsiteY4" fmla="*/ 5515677 h 5515677"/>
              <a:gd name="connsiteX5" fmla="*/ 1324368 w 3044231"/>
              <a:gd name="connsiteY5" fmla="*/ 5504827 h 5515677"/>
              <a:gd name="connsiteX6" fmla="*/ 0 w 3044231"/>
              <a:gd name="connsiteY6" fmla="*/ 10851 h 5515677"/>
              <a:gd name="connsiteX7" fmla="*/ 1656812 w 3044231"/>
              <a:gd name="connsiteY7" fmla="*/ 0 h 5515677"/>
              <a:gd name="connsiteX0" fmla="*/ 1656812 w 3044231"/>
              <a:gd name="connsiteY0" fmla="*/ 0 h 5515677"/>
              <a:gd name="connsiteX1" fmla="*/ 1762336 w 3044231"/>
              <a:gd name="connsiteY1" fmla="*/ 401483 h 5515677"/>
              <a:gd name="connsiteX2" fmla="*/ 1854569 w 3044231"/>
              <a:gd name="connsiteY2" fmla="*/ 792114 h 5515677"/>
              <a:gd name="connsiteX3" fmla="*/ 3044231 w 3044231"/>
              <a:gd name="connsiteY3" fmla="*/ 5504827 h 5515677"/>
              <a:gd name="connsiteX4" fmla="*/ 1655319 w 3044231"/>
              <a:gd name="connsiteY4" fmla="*/ 5515677 h 5515677"/>
              <a:gd name="connsiteX5" fmla="*/ 1324368 w 3044231"/>
              <a:gd name="connsiteY5" fmla="*/ 5504827 h 5515677"/>
              <a:gd name="connsiteX6" fmla="*/ 0 w 3044231"/>
              <a:gd name="connsiteY6" fmla="*/ 0 h 5515677"/>
              <a:gd name="connsiteX7" fmla="*/ 1656812 w 3044231"/>
              <a:gd name="connsiteY7" fmla="*/ 0 h 5515677"/>
              <a:gd name="connsiteX0" fmla="*/ 1656812 w 3044231"/>
              <a:gd name="connsiteY0" fmla="*/ 0 h 5515677"/>
              <a:gd name="connsiteX1" fmla="*/ 1762336 w 3044231"/>
              <a:gd name="connsiteY1" fmla="*/ 401483 h 5515677"/>
              <a:gd name="connsiteX2" fmla="*/ 1854569 w 3044231"/>
              <a:gd name="connsiteY2" fmla="*/ 792114 h 5515677"/>
              <a:gd name="connsiteX3" fmla="*/ 3044231 w 3044231"/>
              <a:gd name="connsiteY3" fmla="*/ 5504827 h 5515677"/>
              <a:gd name="connsiteX4" fmla="*/ 1747552 w 3044231"/>
              <a:gd name="connsiteY4" fmla="*/ 5515677 h 5515677"/>
              <a:gd name="connsiteX5" fmla="*/ 1324368 w 3044231"/>
              <a:gd name="connsiteY5" fmla="*/ 5504827 h 5515677"/>
              <a:gd name="connsiteX6" fmla="*/ 0 w 3044231"/>
              <a:gd name="connsiteY6" fmla="*/ 0 h 5515677"/>
              <a:gd name="connsiteX7" fmla="*/ 1656812 w 3044231"/>
              <a:gd name="connsiteY7" fmla="*/ 0 h 5515677"/>
              <a:gd name="connsiteX0" fmla="*/ 1656812 w 3044231"/>
              <a:gd name="connsiteY0" fmla="*/ 0 h 5504827"/>
              <a:gd name="connsiteX1" fmla="*/ 1762336 w 3044231"/>
              <a:gd name="connsiteY1" fmla="*/ 401483 h 5504827"/>
              <a:gd name="connsiteX2" fmla="*/ 1854569 w 3044231"/>
              <a:gd name="connsiteY2" fmla="*/ 792114 h 5504827"/>
              <a:gd name="connsiteX3" fmla="*/ 3044231 w 3044231"/>
              <a:gd name="connsiteY3" fmla="*/ 5504827 h 5504827"/>
              <a:gd name="connsiteX4" fmla="*/ 1828933 w 3044231"/>
              <a:gd name="connsiteY4" fmla="*/ 5504826 h 5504827"/>
              <a:gd name="connsiteX5" fmla="*/ 1324368 w 3044231"/>
              <a:gd name="connsiteY5" fmla="*/ 5504827 h 5504827"/>
              <a:gd name="connsiteX6" fmla="*/ 0 w 3044231"/>
              <a:gd name="connsiteY6" fmla="*/ 0 h 5504827"/>
              <a:gd name="connsiteX7" fmla="*/ 1656812 w 3044231"/>
              <a:gd name="connsiteY7" fmla="*/ 0 h 5504827"/>
              <a:gd name="connsiteX0" fmla="*/ 1664372 w 3051791"/>
              <a:gd name="connsiteY0" fmla="*/ 0 h 5504827"/>
              <a:gd name="connsiteX1" fmla="*/ 1769896 w 3051791"/>
              <a:gd name="connsiteY1" fmla="*/ 401483 h 5504827"/>
              <a:gd name="connsiteX2" fmla="*/ 1862129 w 3051791"/>
              <a:gd name="connsiteY2" fmla="*/ 792114 h 5504827"/>
              <a:gd name="connsiteX3" fmla="*/ 3051791 w 3051791"/>
              <a:gd name="connsiteY3" fmla="*/ 5504827 h 5504827"/>
              <a:gd name="connsiteX4" fmla="*/ 1836493 w 3051791"/>
              <a:gd name="connsiteY4" fmla="*/ 5504826 h 5504827"/>
              <a:gd name="connsiteX5" fmla="*/ 1331928 w 3051791"/>
              <a:gd name="connsiteY5" fmla="*/ 5504827 h 5504827"/>
              <a:gd name="connsiteX6" fmla="*/ 0 w 3051791"/>
              <a:gd name="connsiteY6" fmla="*/ 301093 h 5504827"/>
              <a:gd name="connsiteX7" fmla="*/ 1664372 w 3051791"/>
              <a:gd name="connsiteY7" fmla="*/ 0 h 5504827"/>
              <a:gd name="connsiteX0" fmla="*/ 1263727 w 3051791"/>
              <a:gd name="connsiteY0" fmla="*/ 0 h 5203734"/>
              <a:gd name="connsiteX1" fmla="*/ 1769896 w 3051791"/>
              <a:gd name="connsiteY1" fmla="*/ 100390 h 5203734"/>
              <a:gd name="connsiteX2" fmla="*/ 1862129 w 3051791"/>
              <a:gd name="connsiteY2" fmla="*/ 491021 h 5203734"/>
              <a:gd name="connsiteX3" fmla="*/ 3051791 w 3051791"/>
              <a:gd name="connsiteY3" fmla="*/ 5203734 h 5203734"/>
              <a:gd name="connsiteX4" fmla="*/ 1836493 w 3051791"/>
              <a:gd name="connsiteY4" fmla="*/ 5203733 h 5203734"/>
              <a:gd name="connsiteX5" fmla="*/ 1331928 w 3051791"/>
              <a:gd name="connsiteY5" fmla="*/ 5203734 h 5203734"/>
              <a:gd name="connsiteX6" fmla="*/ 0 w 3051791"/>
              <a:gd name="connsiteY6" fmla="*/ 0 h 5203734"/>
              <a:gd name="connsiteX7" fmla="*/ 1263727 w 3051791"/>
              <a:gd name="connsiteY7" fmla="*/ 0 h 5203734"/>
              <a:gd name="connsiteX0" fmla="*/ 1263727 w 3051791"/>
              <a:gd name="connsiteY0" fmla="*/ 0 h 5203734"/>
              <a:gd name="connsiteX1" fmla="*/ 1437286 w 3051791"/>
              <a:gd name="connsiteY1" fmla="*/ 463245 h 5203734"/>
              <a:gd name="connsiteX2" fmla="*/ 1862129 w 3051791"/>
              <a:gd name="connsiteY2" fmla="*/ 491021 h 5203734"/>
              <a:gd name="connsiteX3" fmla="*/ 3051791 w 3051791"/>
              <a:gd name="connsiteY3" fmla="*/ 5203734 h 5203734"/>
              <a:gd name="connsiteX4" fmla="*/ 1836493 w 3051791"/>
              <a:gd name="connsiteY4" fmla="*/ 5203733 h 5203734"/>
              <a:gd name="connsiteX5" fmla="*/ 1331928 w 3051791"/>
              <a:gd name="connsiteY5" fmla="*/ 5203734 h 5203734"/>
              <a:gd name="connsiteX6" fmla="*/ 0 w 3051791"/>
              <a:gd name="connsiteY6" fmla="*/ 0 h 5203734"/>
              <a:gd name="connsiteX7" fmla="*/ 1263727 w 3051791"/>
              <a:gd name="connsiteY7" fmla="*/ 0 h 5203734"/>
              <a:gd name="connsiteX0" fmla="*/ 1263727 w 3051791"/>
              <a:gd name="connsiteY0" fmla="*/ 0 h 5203734"/>
              <a:gd name="connsiteX1" fmla="*/ 1862129 w 3051791"/>
              <a:gd name="connsiteY1" fmla="*/ 491021 h 5203734"/>
              <a:gd name="connsiteX2" fmla="*/ 3051791 w 3051791"/>
              <a:gd name="connsiteY2" fmla="*/ 5203734 h 5203734"/>
              <a:gd name="connsiteX3" fmla="*/ 1836493 w 3051791"/>
              <a:gd name="connsiteY3" fmla="*/ 5203733 h 5203734"/>
              <a:gd name="connsiteX4" fmla="*/ 1331928 w 3051791"/>
              <a:gd name="connsiteY4" fmla="*/ 5203734 h 5203734"/>
              <a:gd name="connsiteX5" fmla="*/ 0 w 3051791"/>
              <a:gd name="connsiteY5" fmla="*/ 0 h 5203734"/>
              <a:gd name="connsiteX6" fmla="*/ 1263727 w 3051791"/>
              <a:gd name="connsiteY6" fmla="*/ 0 h 5203734"/>
              <a:gd name="connsiteX0" fmla="*/ 1263727 w 3051791"/>
              <a:gd name="connsiteY0" fmla="*/ 0 h 5203734"/>
              <a:gd name="connsiteX1" fmla="*/ 3051791 w 3051791"/>
              <a:gd name="connsiteY1" fmla="*/ 5203734 h 5203734"/>
              <a:gd name="connsiteX2" fmla="*/ 1836493 w 3051791"/>
              <a:gd name="connsiteY2" fmla="*/ 5203733 h 5203734"/>
              <a:gd name="connsiteX3" fmla="*/ 1331928 w 3051791"/>
              <a:gd name="connsiteY3" fmla="*/ 5203734 h 5203734"/>
              <a:gd name="connsiteX4" fmla="*/ 0 w 3051791"/>
              <a:gd name="connsiteY4" fmla="*/ 0 h 5203734"/>
              <a:gd name="connsiteX5" fmla="*/ 1263727 w 3051791"/>
              <a:gd name="connsiteY5" fmla="*/ 0 h 5203734"/>
              <a:gd name="connsiteX0" fmla="*/ 1263727 w 3051791"/>
              <a:gd name="connsiteY0" fmla="*/ 0 h 5203734"/>
              <a:gd name="connsiteX1" fmla="*/ 3051791 w 3051791"/>
              <a:gd name="connsiteY1" fmla="*/ 5203734 h 5203734"/>
              <a:gd name="connsiteX2" fmla="*/ 1331928 w 3051791"/>
              <a:gd name="connsiteY2" fmla="*/ 5203734 h 5203734"/>
              <a:gd name="connsiteX3" fmla="*/ 0 w 3051791"/>
              <a:gd name="connsiteY3" fmla="*/ 0 h 5203734"/>
              <a:gd name="connsiteX4" fmla="*/ 1263727 w 3051791"/>
              <a:gd name="connsiteY4" fmla="*/ 0 h 5203734"/>
              <a:gd name="connsiteX0" fmla="*/ 1263727 w 2567993"/>
              <a:gd name="connsiteY0" fmla="*/ 0 h 5211455"/>
              <a:gd name="connsiteX1" fmla="*/ 2567993 w 2567993"/>
              <a:gd name="connsiteY1" fmla="*/ 5211455 h 5211455"/>
              <a:gd name="connsiteX2" fmla="*/ 1331928 w 2567993"/>
              <a:gd name="connsiteY2" fmla="*/ 5203734 h 5211455"/>
              <a:gd name="connsiteX3" fmla="*/ 0 w 2567993"/>
              <a:gd name="connsiteY3" fmla="*/ 0 h 5211455"/>
              <a:gd name="connsiteX4" fmla="*/ 1263727 w 2567993"/>
              <a:gd name="connsiteY4" fmla="*/ 0 h 5211455"/>
              <a:gd name="connsiteX0" fmla="*/ 1263727 w 2567993"/>
              <a:gd name="connsiteY0" fmla="*/ 0 h 5211455"/>
              <a:gd name="connsiteX1" fmla="*/ 2567993 w 2567993"/>
              <a:gd name="connsiteY1" fmla="*/ 5211455 h 5211455"/>
              <a:gd name="connsiteX2" fmla="*/ 1226097 w 2567993"/>
              <a:gd name="connsiteY2" fmla="*/ 5203734 h 5211455"/>
              <a:gd name="connsiteX3" fmla="*/ 0 w 2567993"/>
              <a:gd name="connsiteY3" fmla="*/ 0 h 5211455"/>
              <a:gd name="connsiteX4" fmla="*/ 1263727 w 2567993"/>
              <a:gd name="connsiteY4" fmla="*/ 0 h 5211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7993" h="5211455">
                <a:moveTo>
                  <a:pt x="1263727" y="0"/>
                </a:moveTo>
                <a:lnTo>
                  <a:pt x="2567993" y="5211455"/>
                </a:lnTo>
                <a:lnTo>
                  <a:pt x="1226097" y="5203734"/>
                </a:lnTo>
                <a:lnTo>
                  <a:pt x="0" y="0"/>
                </a:lnTo>
                <a:lnTo>
                  <a:pt x="1263727" y="0"/>
                </a:lnTo>
                <a:close/>
              </a:path>
            </a:pathLst>
          </a:custGeom>
          <a:noFill/>
          <a:effectLst>
            <a:glow>
              <a:schemeClr val="accent1">
                <a:alpha val="40000"/>
              </a:schemeClr>
            </a:glow>
            <a:softEdge rad="0"/>
          </a:effectLst>
        </p:spPr>
        <p:txBody>
          <a:bodyPr wrap="square">
            <a:noAutofit/>
          </a:bodyPr>
          <a:lstStyle>
            <a:lvl1pPr>
              <a:defRPr sz="1200">
                <a:latin typeface="Myriad Pro" panose="020B0503030403020204" pitchFamily="34" charset="0"/>
              </a:defRPr>
            </a:lvl1pPr>
          </a:lstStyle>
          <a:p>
            <a:endParaRPr lang="en-GB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B8F8FB1-60CD-4A83-AC1B-8B81F351D2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10902" y="8313"/>
            <a:ext cx="4192925" cy="1240199"/>
          </a:xfrm>
          <a:prstGeom prst="rect">
            <a:avLst/>
          </a:prstGeom>
        </p:spPr>
      </p:pic>
      <p:sp>
        <p:nvSpPr>
          <p:cNvPr id="15" name="Text Placeholder 39">
            <a:extLst>
              <a:ext uri="{FF2B5EF4-FFF2-40B4-BE49-F238E27FC236}">
                <a16:creationId xmlns:a16="http://schemas.microsoft.com/office/drawing/2014/main" id="{68F9C51E-8848-41C5-AA9F-CBCCA7FCAF3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55470" y="1319400"/>
            <a:ext cx="3092876" cy="11380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ts val="2500"/>
              </a:lnSpc>
              <a:buNone/>
              <a:defRPr sz="2700" b="1">
                <a:solidFill>
                  <a:srgbClr val="4A9AD5"/>
                </a:solidFill>
                <a:latin typeface="Myriad Pro" panose="020B0503030403020204" pitchFamily="34" charset="0"/>
              </a:defRPr>
            </a:lvl1pPr>
            <a:lvl2pPr marL="457202" indent="0">
              <a:buNone/>
              <a:defRPr sz="2359">
                <a:latin typeface="Myriad Pro" panose="020B0503030403020204" pitchFamily="34" charset="0"/>
              </a:defRPr>
            </a:lvl2pPr>
            <a:lvl3pPr marL="914406" indent="0">
              <a:buNone/>
              <a:defRPr sz="2359">
                <a:latin typeface="Myriad Pro" panose="020B0503030403020204" pitchFamily="34" charset="0"/>
              </a:defRPr>
            </a:lvl3pPr>
            <a:lvl4pPr marL="1371608" indent="0">
              <a:buNone/>
              <a:defRPr sz="2359">
                <a:latin typeface="Myriad Pro" panose="020B0503030403020204" pitchFamily="34" charset="0"/>
              </a:defRPr>
            </a:lvl4pPr>
            <a:lvl5pPr marL="1828812" indent="0">
              <a:buNone/>
              <a:defRPr sz="2359"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 dirty="0"/>
              <a:t>Add hashtags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34D8E6-EEF4-4A17-A751-83341AAD4765}"/>
              </a:ext>
            </a:extLst>
          </p:cNvPr>
          <p:cNvSpPr/>
          <p:nvPr userDrawn="1"/>
        </p:nvSpPr>
        <p:spPr>
          <a:xfrm>
            <a:off x="1" y="0"/>
            <a:ext cx="205258" cy="6858000"/>
          </a:xfrm>
          <a:prstGeom prst="rect">
            <a:avLst/>
          </a:prstGeom>
          <a:solidFill>
            <a:srgbClr val="4A9AD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1500">
              <a:solidFill>
                <a:prstClr val="white"/>
              </a:solidFill>
            </a:endParaRPr>
          </a:p>
        </p:txBody>
      </p:sp>
      <p:sp>
        <p:nvSpPr>
          <p:cNvPr id="18" name="Graphic 51">
            <a:extLst>
              <a:ext uri="{FF2B5EF4-FFF2-40B4-BE49-F238E27FC236}">
                <a16:creationId xmlns:a16="http://schemas.microsoft.com/office/drawing/2014/main" id="{33703790-596E-402F-BFC6-29CE21D24B60}"/>
              </a:ext>
            </a:extLst>
          </p:cNvPr>
          <p:cNvSpPr/>
          <p:nvPr userDrawn="1"/>
        </p:nvSpPr>
        <p:spPr>
          <a:xfrm>
            <a:off x="5884032" y="2146956"/>
            <a:ext cx="1974913" cy="4731030"/>
          </a:xfrm>
          <a:custGeom>
            <a:avLst/>
            <a:gdLst>
              <a:gd name="connsiteX0" fmla="*/ 1269465 w 2289910"/>
              <a:gd name="connsiteY0" fmla="*/ 4922619 h 4922618"/>
              <a:gd name="connsiteX1" fmla="*/ 2289910 w 2289910"/>
              <a:gd name="connsiteY1" fmla="*/ 4922619 h 4922618"/>
              <a:gd name="connsiteX2" fmla="*/ 1032512 w 2289910"/>
              <a:gd name="connsiteY2" fmla="*/ 0 h 4922618"/>
              <a:gd name="connsiteX3" fmla="*/ 0 w 2289910"/>
              <a:gd name="connsiteY3" fmla="*/ 0 h 4922618"/>
              <a:gd name="connsiteX0" fmla="*/ 1294403 w 2314848"/>
              <a:gd name="connsiteY0" fmla="*/ 4922619 h 4922619"/>
              <a:gd name="connsiteX1" fmla="*/ 2314848 w 2314848"/>
              <a:gd name="connsiteY1" fmla="*/ 4922619 h 4922619"/>
              <a:gd name="connsiteX2" fmla="*/ 1057450 w 2314848"/>
              <a:gd name="connsiteY2" fmla="*/ 0 h 4922619"/>
              <a:gd name="connsiteX3" fmla="*/ 0 w 2314848"/>
              <a:gd name="connsiteY3" fmla="*/ 0 h 4922619"/>
              <a:gd name="connsiteX4" fmla="*/ 1294403 w 2314848"/>
              <a:gd name="connsiteY4" fmla="*/ 4922619 h 4922619"/>
              <a:gd name="connsiteX0" fmla="*/ 1319341 w 2339786"/>
              <a:gd name="connsiteY0" fmla="*/ 4922619 h 4922619"/>
              <a:gd name="connsiteX1" fmla="*/ 2339786 w 2339786"/>
              <a:gd name="connsiteY1" fmla="*/ 4922619 h 4922619"/>
              <a:gd name="connsiteX2" fmla="*/ 1082388 w 2339786"/>
              <a:gd name="connsiteY2" fmla="*/ 0 h 4922619"/>
              <a:gd name="connsiteX3" fmla="*/ 0 w 2339786"/>
              <a:gd name="connsiteY3" fmla="*/ 16626 h 4922619"/>
              <a:gd name="connsiteX4" fmla="*/ 1319341 w 2339786"/>
              <a:gd name="connsiteY4" fmla="*/ 4922619 h 4922619"/>
              <a:gd name="connsiteX0" fmla="*/ 1206130 w 2339786"/>
              <a:gd name="connsiteY0" fmla="*/ 4731030 h 4922619"/>
              <a:gd name="connsiteX1" fmla="*/ 2339786 w 2339786"/>
              <a:gd name="connsiteY1" fmla="*/ 4922619 h 4922619"/>
              <a:gd name="connsiteX2" fmla="*/ 1082388 w 2339786"/>
              <a:gd name="connsiteY2" fmla="*/ 0 h 4922619"/>
              <a:gd name="connsiteX3" fmla="*/ 0 w 2339786"/>
              <a:gd name="connsiteY3" fmla="*/ 16626 h 4922619"/>
              <a:gd name="connsiteX4" fmla="*/ 1206130 w 2339786"/>
              <a:gd name="connsiteY4" fmla="*/ 4731030 h 4922619"/>
              <a:gd name="connsiteX0" fmla="*/ 1206130 w 2139489"/>
              <a:gd name="connsiteY0" fmla="*/ 4731030 h 4731030"/>
              <a:gd name="connsiteX1" fmla="*/ 2139489 w 2139489"/>
              <a:gd name="connsiteY1" fmla="*/ 4704905 h 4731030"/>
              <a:gd name="connsiteX2" fmla="*/ 1082388 w 2139489"/>
              <a:gd name="connsiteY2" fmla="*/ 0 h 4731030"/>
              <a:gd name="connsiteX3" fmla="*/ 0 w 2139489"/>
              <a:gd name="connsiteY3" fmla="*/ 16626 h 4731030"/>
              <a:gd name="connsiteX4" fmla="*/ 1206130 w 2139489"/>
              <a:gd name="connsiteY4" fmla="*/ 4731030 h 4731030"/>
              <a:gd name="connsiteX0" fmla="*/ 1206130 w 2139489"/>
              <a:gd name="connsiteY0" fmla="*/ 4731030 h 4731030"/>
              <a:gd name="connsiteX1" fmla="*/ 2139489 w 2139489"/>
              <a:gd name="connsiteY1" fmla="*/ 4704905 h 4731030"/>
              <a:gd name="connsiteX2" fmla="*/ 995302 w 2139489"/>
              <a:gd name="connsiteY2" fmla="*/ 0 h 4731030"/>
              <a:gd name="connsiteX3" fmla="*/ 0 w 2139489"/>
              <a:gd name="connsiteY3" fmla="*/ 16626 h 4731030"/>
              <a:gd name="connsiteX4" fmla="*/ 1206130 w 2139489"/>
              <a:gd name="connsiteY4" fmla="*/ 4731030 h 4731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9489" h="4731030">
                <a:moveTo>
                  <a:pt x="1206130" y="4731030"/>
                </a:moveTo>
                <a:lnTo>
                  <a:pt x="2139489" y="4704905"/>
                </a:lnTo>
                <a:lnTo>
                  <a:pt x="995302" y="0"/>
                </a:lnTo>
                <a:lnTo>
                  <a:pt x="0" y="16626"/>
                </a:lnTo>
                <a:cubicBezTo>
                  <a:pt x="423155" y="1657499"/>
                  <a:pt x="782975" y="3090157"/>
                  <a:pt x="1206130" y="4731030"/>
                </a:cubicBezTo>
                <a:close/>
              </a:path>
            </a:pathLst>
          </a:custGeom>
          <a:solidFill>
            <a:srgbClr val="4A9AD5">
              <a:alpha val="15000"/>
            </a:srgbClr>
          </a:solidFill>
          <a:ln w="11784" cap="flat">
            <a:noFill/>
            <a:prstDash val="solid"/>
            <a:miter/>
          </a:ln>
        </p:spPr>
        <p:txBody>
          <a:bodyPr rtlCol="0" anchor="ctr"/>
          <a:lstStyle/>
          <a:p>
            <a:pPr defTabSz="457200"/>
            <a:endParaRPr lang="en-GB">
              <a:solidFill>
                <a:prstClr val="black"/>
              </a:solidFill>
            </a:endParaRPr>
          </a:p>
        </p:txBody>
      </p:sp>
      <p:sp>
        <p:nvSpPr>
          <p:cNvPr id="20" name="Graphic 15">
            <a:extLst>
              <a:ext uri="{FF2B5EF4-FFF2-40B4-BE49-F238E27FC236}">
                <a16:creationId xmlns:a16="http://schemas.microsoft.com/office/drawing/2014/main" id="{27982B1A-BB0E-4048-93BF-79E7CB1EBA26}"/>
              </a:ext>
            </a:extLst>
          </p:cNvPr>
          <p:cNvSpPr/>
          <p:nvPr userDrawn="1"/>
        </p:nvSpPr>
        <p:spPr>
          <a:xfrm>
            <a:off x="4866940" y="3412893"/>
            <a:ext cx="4281171" cy="2143604"/>
          </a:xfrm>
          <a:custGeom>
            <a:avLst/>
            <a:gdLst>
              <a:gd name="connsiteX0" fmla="*/ 522216 w 4514109"/>
              <a:gd name="connsiteY0" fmla="*/ 2124554 h 2124553"/>
              <a:gd name="connsiteX1" fmla="*/ 4514110 w 4514109"/>
              <a:gd name="connsiteY1" fmla="*/ 2124554 h 2124553"/>
              <a:gd name="connsiteX2" fmla="*/ 4514110 w 4514109"/>
              <a:gd name="connsiteY2" fmla="*/ 0 h 2124553"/>
              <a:gd name="connsiteX3" fmla="*/ 0 w 4514109"/>
              <a:gd name="connsiteY3" fmla="*/ 0 h 2124553"/>
              <a:gd name="connsiteX0" fmla="*/ 522216 w 4637935"/>
              <a:gd name="connsiteY0" fmla="*/ 2124554 h 2124554"/>
              <a:gd name="connsiteX1" fmla="*/ 4514110 w 4637935"/>
              <a:gd name="connsiteY1" fmla="*/ 2124554 h 2124554"/>
              <a:gd name="connsiteX2" fmla="*/ 4637935 w 4637935"/>
              <a:gd name="connsiteY2" fmla="*/ 0 h 2124554"/>
              <a:gd name="connsiteX3" fmla="*/ 0 w 4637935"/>
              <a:gd name="connsiteY3" fmla="*/ 0 h 2124554"/>
              <a:gd name="connsiteX0" fmla="*/ 522216 w 4637935"/>
              <a:gd name="connsiteY0" fmla="*/ 2124554 h 2134079"/>
              <a:gd name="connsiteX1" fmla="*/ 4628410 w 4637935"/>
              <a:gd name="connsiteY1" fmla="*/ 2134079 h 2134079"/>
              <a:gd name="connsiteX2" fmla="*/ 4637935 w 4637935"/>
              <a:gd name="connsiteY2" fmla="*/ 0 h 2134079"/>
              <a:gd name="connsiteX3" fmla="*/ 0 w 4637935"/>
              <a:gd name="connsiteY3" fmla="*/ 0 h 2134079"/>
              <a:gd name="connsiteX0" fmla="*/ 522216 w 4637935"/>
              <a:gd name="connsiteY0" fmla="*/ 2124554 h 2143604"/>
              <a:gd name="connsiteX1" fmla="*/ 4628410 w 4637935"/>
              <a:gd name="connsiteY1" fmla="*/ 2143604 h 2143604"/>
              <a:gd name="connsiteX2" fmla="*/ 4637935 w 4637935"/>
              <a:gd name="connsiteY2" fmla="*/ 0 h 2143604"/>
              <a:gd name="connsiteX3" fmla="*/ 0 w 4637935"/>
              <a:gd name="connsiteY3" fmla="*/ 0 h 2143604"/>
              <a:gd name="connsiteX0" fmla="*/ 522216 w 4637935"/>
              <a:gd name="connsiteY0" fmla="*/ 2124554 h 2143604"/>
              <a:gd name="connsiteX1" fmla="*/ 4637331 w 4637935"/>
              <a:gd name="connsiteY1" fmla="*/ 2143604 h 2143604"/>
              <a:gd name="connsiteX2" fmla="*/ 4637935 w 4637935"/>
              <a:gd name="connsiteY2" fmla="*/ 0 h 2143604"/>
              <a:gd name="connsiteX3" fmla="*/ 0 w 4637935"/>
              <a:gd name="connsiteY3" fmla="*/ 0 h 2143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7935" h="2143604">
                <a:moveTo>
                  <a:pt x="522216" y="2124554"/>
                </a:moveTo>
                <a:lnTo>
                  <a:pt x="4637331" y="2143604"/>
                </a:lnTo>
                <a:cubicBezTo>
                  <a:pt x="4637532" y="1429069"/>
                  <a:pt x="4637734" y="714535"/>
                  <a:pt x="4637935" y="0"/>
                </a:cubicBezTo>
                <a:lnTo>
                  <a:pt x="0" y="0"/>
                </a:lnTo>
              </a:path>
            </a:pathLst>
          </a:custGeom>
          <a:solidFill>
            <a:srgbClr val="4A9AD5">
              <a:alpha val="90000"/>
            </a:srgbClr>
          </a:solidFill>
          <a:ln w="11788" cap="flat">
            <a:noFill/>
            <a:prstDash val="solid"/>
            <a:miter/>
          </a:ln>
        </p:spPr>
        <p:txBody>
          <a:bodyPr rtlCol="0" anchor="ctr"/>
          <a:lstStyle/>
          <a:p>
            <a:pPr defTabSz="457200"/>
            <a:endParaRPr lang="en-GB">
              <a:solidFill>
                <a:prstClr val="black"/>
              </a:solidFill>
            </a:endParaRPr>
          </a:p>
        </p:txBody>
      </p:sp>
      <p:sp>
        <p:nvSpPr>
          <p:cNvPr id="21" name="Text Placeholder 39">
            <a:extLst>
              <a:ext uri="{FF2B5EF4-FFF2-40B4-BE49-F238E27FC236}">
                <a16:creationId xmlns:a16="http://schemas.microsoft.com/office/drawing/2014/main" id="{A72D84B3-5075-488F-A695-0B968ED755E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75386" y="3894591"/>
            <a:ext cx="2502211" cy="5875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994"/>
              </a:lnSpc>
              <a:buNone/>
              <a:defRPr sz="3901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2" indent="0">
              <a:buNone/>
              <a:defRPr sz="2359">
                <a:latin typeface="Myriad Pro" panose="020B0503030403020204" pitchFamily="34" charset="0"/>
              </a:defRPr>
            </a:lvl2pPr>
            <a:lvl3pPr marL="914406" indent="0">
              <a:buNone/>
              <a:defRPr sz="2359">
                <a:latin typeface="Myriad Pro" panose="020B0503030403020204" pitchFamily="34" charset="0"/>
              </a:defRPr>
            </a:lvl3pPr>
            <a:lvl4pPr marL="1371608" indent="0">
              <a:buNone/>
              <a:defRPr sz="2359">
                <a:latin typeface="Myriad Pro" panose="020B0503030403020204" pitchFamily="34" charset="0"/>
              </a:defRPr>
            </a:lvl4pPr>
            <a:lvl5pPr marL="1828812" indent="0">
              <a:buNone/>
              <a:defRPr sz="2359"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22" name="Graphic 2">
            <a:extLst>
              <a:ext uri="{FF2B5EF4-FFF2-40B4-BE49-F238E27FC236}">
                <a16:creationId xmlns:a16="http://schemas.microsoft.com/office/drawing/2014/main" id="{CDB58D0D-568D-48B0-AE65-CE6550462B98}"/>
              </a:ext>
            </a:extLst>
          </p:cNvPr>
          <p:cNvSpPr/>
          <p:nvPr userDrawn="1"/>
        </p:nvSpPr>
        <p:spPr>
          <a:xfrm>
            <a:off x="205259" y="6515863"/>
            <a:ext cx="5439906" cy="356399"/>
          </a:xfrm>
          <a:custGeom>
            <a:avLst/>
            <a:gdLst>
              <a:gd name="connsiteX0" fmla="*/ 0 w 6032778"/>
              <a:gd name="connsiteY0" fmla="*/ 341376 h 342804"/>
              <a:gd name="connsiteX1" fmla="*/ 0 w 6032778"/>
              <a:gd name="connsiteY1" fmla="*/ 0 h 342804"/>
              <a:gd name="connsiteX2" fmla="*/ 5926892 w 6032778"/>
              <a:gd name="connsiteY2" fmla="*/ 0 h 342804"/>
              <a:gd name="connsiteX3" fmla="*/ 6032779 w 6032778"/>
              <a:gd name="connsiteY3" fmla="*/ 342805 h 342804"/>
              <a:gd name="connsiteX0" fmla="*/ 0 w 6032779"/>
              <a:gd name="connsiteY0" fmla="*/ 341376 h 342805"/>
              <a:gd name="connsiteX1" fmla="*/ 0 w 6032779"/>
              <a:gd name="connsiteY1" fmla="*/ 0 h 342805"/>
              <a:gd name="connsiteX2" fmla="*/ 5839806 w 6032779"/>
              <a:gd name="connsiteY2" fmla="*/ 0 h 342805"/>
              <a:gd name="connsiteX3" fmla="*/ 6032779 w 6032779"/>
              <a:gd name="connsiteY3" fmla="*/ 342805 h 342805"/>
              <a:gd name="connsiteX4" fmla="*/ 0 w 6032779"/>
              <a:gd name="connsiteY4" fmla="*/ 341376 h 342805"/>
              <a:gd name="connsiteX0" fmla="*/ 0 w 5902151"/>
              <a:gd name="connsiteY0" fmla="*/ 341376 h 341376"/>
              <a:gd name="connsiteX1" fmla="*/ 0 w 5902151"/>
              <a:gd name="connsiteY1" fmla="*/ 0 h 341376"/>
              <a:gd name="connsiteX2" fmla="*/ 5839806 w 5902151"/>
              <a:gd name="connsiteY2" fmla="*/ 0 h 341376"/>
              <a:gd name="connsiteX3" fmla="*/ 5902151 w 5902151"/>
              <a:gd name="connsiteY3" fmla="*/ 334096 h 341376"/>
              <a:gd name="connsiteX4" fmla="*/ 0 w 5902151"/>
              <a:gd name="connsiteY4" fmla="*/ 341376 h 341376"/>
              <a:gd name="connsiteX0" fmla="*/ 0 w 5906612"/>
              <a:gd name="connsiteY0" fmla="*/ 341376 h 351938"/>
              <a:gd name="connsiteX1" fmla="*/ 0 w 5906612"/>
              <a:gd name="connsiteY1" fmla="*/ 0 h 351938"/>
              <a:gd name="connsiteX2" fmla="*/ 5839806 w 5906612"/>
              <a:gd name="connsiteY2" fmla="*/ 0 h 351938"/>
              <a:gd name="connsiteX3" fmla="*/ 5906612 w 5906612"/>
              <a:gd name="connsiteY3" fmla="*/ 351938 h 351938"/>
              <a:gd name="connsiteX4" fmla="*/ 0 w 5906612"/>
              <a:gd name="connsiteY4" fmla="*/ 341376 h 351938"/>
              <a:gd name="connsiteX0" fmla="*/ 0 w 5906612"/>
              <a:gd name="connsiteY0" fmla="*/ 341376 h 351938"/>
              <a:gd name="connsiteX1" fmla="*/ 0 w 5906612"/>
              <a:gd name="connsiteY1" fmla="*/ 0 h 351938"/>
              <a:gd name="connsiteX2" fmla="*/ 5804123 w 5906612"/>
              <a:gd name="connsiteY2" fmla="*/ 0 h 351938"/>
              <a:gd name="connsiteX3" fmla="*/ 5906612 w 5906612"/>
              <a:gd name="connsiteY3" fmla="*/ 351938 h 351938"/>
              <a:gd name="connsiteX4" fmla="*/ 0 w 5906612"/>
              <a:gd name="connsiteY4" fmla="*/ 341376 h 351938"/>
              <a:gd name="connsiteX0" fmla="*/ 0 w 5884310"/>
              <a:gd name="connsiteY0" fmla="*/ 341376 h 351938"/>
              <a:gd name="connsiteX1" fmla="*/ 0 w 5884310"/>
              <a:gd name="connsiteY1" fmla="*/ 0 h 351938"/>
              <a:gd name="connsiteX2" fmla="*/ 5804123 w 5884310"/>
              <a:gd name="connsiteY2" fmla="*/ 0 h 351938"/>
              <a:gd name="connsiteX3" fmla="*/ 5884310 w 5884310"/>
              <a:gd name="connsiteY3" fmla="*/ 351938 h 351938"/>
              <a:gd name="connsiteX4" fmla="*/ 0 w 5884310"/>
              <a:gd name="connsiteY4" fmla="*/ 341376 h 351938"/>
              <a:gd name="connsiteX0" fmla="*/ 0 w 5893231"/>
              <a:gd name="connsiteY0" fmla="*/ 341376 h 356399"/>
              <a:gd name="connsiteX1" fmla="*/ 0 w 5893231"/>
              <a:gd name="connsiteY1" fmla="*/ 0 h 356399"/>
              <a:gd name="connsiteX2" fmla="*/ 5804123 w 5893231"/>
              <a:gd name="connsiteY2" fmla="*/ 0 h 356399"/>
              <a:gd name="connsiteX3" fmla="*/ 5893231 w 5893231"/>
              <a:gd name="connsiteY3" fmla="*/ 356399 h 356399"/>
              <a:gd name="connsiteX4" fmla="*/ 0 w 5893231"/>
              <a:gd name="connsiteY4" fmla="*/ 341376 h 35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3231" h="356399">
                <a:moveTo>
                  <a:pt x="0" y="341376"/>
                </a:moveTo>
                <a:lnTo>
                  <a:pt x="0" y="0"/>
                </a:lnTo>
                <a:lnTo>
                  <a:pt x="5804123" y="0"/>
                </a:lnTo>
                <a:lnTo>
                  <a:pt x="5893231" y="356399"/>
                </a:lnTo>
                <a:lnTo>
                  <a:pt x="0" y="341376"/>
                </a:lnTo>
                <a:close/>
              </a:path>
            </a:pathLst>
          </a:custGeom>
          <a:solidFill>
            <a:srgbClr val="4A9AD5">
              <a:alpha val="90000"/>
            </a:srgbClr>
          </a:solidFill>
          <a:ln w="11753" cap="flat">
            <a:noFill/>
            <a:prstDash val="solid"/>
            <a:miter/>
          </a:ln>
        </p:spPr>
        <p:txBody>
          <a:bodyPr rtlCol="0" anchor="ctr"/>
          <a:lstStyle/>
          <a:p>
            <a:pPr defTabSz="457200"/>
            <a:endParaRPr lang="en-GB">
              <a:solidFill>
                <a:prstClr val="black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46D843-C236-4CFF-BA47-0EC42244FDA1}"/>
              </a:ext>
            </a:extLst>
          </p:cNvPr>
          <p:cNvSpPr txBox="1"/>
          <p:nvPr userDrawn="1"/>
        </p:nvSpPr>
        <p:spPr>
          <a:xfrm>
            <a:off x="279878" y="6555745"/>
            <a:ext cx="49722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1050" dirty="0">
                <a:solidFill>
                  <a:prstClr val="white"/>
                </a:solidFill>
                <a:latin typeface="Avenir" panose="020B0503020203020204" pitchFamily="34" charset="0"/>
              </a:rPr>
              <a:t>ela.europa.eu/</a:t>
            </a:r>
            <a:r>
              <a:rPr lang="en-GB" sz="1050" dirty="0" err="1">
                <a:solidFill>
                  <a:prstClr val="white"/>
                </a:solidFill>
                <a:latin typeface="Avenir" panose="020B0503020203020204" pitchFamily="34" charset="0"/>
              </a:rPr>
              <a:t>en</a:t>
            </a:r>
            <a:r>
              <a:rPr lang="en-GB" sz="1050" dirty="0">
                <a:solidFill>
                  <a:prstClr val="white"/>
                </a:solidFill>
                <a:latin typeface="Avenir" panose="020B0503020203020204" pitchFamily="34" charset="0"/>
              </a:rPr>
              <a:t>/campaigns/rights-for-all-seasons</a:t>
            </a:r>
          </a:p>
        </p:txBody>
      </p:sp>
      <p:sp>
        <p:nvSpPr>
          <p:cNvPr id="24" name="Picture Placeholder 33">
            <a:extLst>
              <a:ext uri="{FF2B5EF4-FFF2-40B4-BE49-F238E27FC236}">
                <a16:creationId xmlns:a16="http://schemas.microsoft.com/office/drawing/2014/main" id="{BF0A1574-A4D5-45CD-BD1A-D51F7913BB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96985" y="4165"/>
            <a:ext cx="5369216" cy="6511564"/>
          </a:xfrm>
          <a:custGeom>
            <a:avLst/>
            <a:gdLst>
              <a:gd name="connsiteX0" fmla="*/ 0 w 5209020"/>
              <a:gd name="connsiteY0" fmla="*/ 0 h 5680075"/>
              <a:gd name="connsiteX1" fmla="*/ 3675495 w 5209020"/>
              <a:gd name="connsiteY1" fmla="*/ 0 h 5680075"/>
              <a:gd name="connsiteX2" fmla="*/ 3677732 w 5209020"/>
              <a:gd name="connsiteY2" fmla="*/ 0 h 5680075"/>
              <a:gd name="connsiteX3" fmla="*/ 3677732 w 5209020"/>
              <a:gd name="connsiteY3" fmla="*/ 8286 h 5680075"/>
              <a:gd name="connsiteX4" fmla="*/ 5209020 w 5209020"/>
              <a:gd name="connsiteY4" fmla="*/ 5680075 h 5680075"/>
              <a:gd name="connsiteX5" fmla="*/ 3675495 w 5209020"/>
              <a:gd name="connsiteY5" fmla="*/ 5680075 h 5680075"/>
              <a:gd name="connsiteX6" fmla="*/ 3675495 w 5209020"/>
              <a:gd name="connsiteY6" fmla="*/ 5678993 h 5680075"/>
              <a:gd name="connsiteX7" fmla="*/ 0 w 5209020"/>
              <a:gd name="connsiteY7" fmla="*/ 5678993 h 5680075"/>
              <a:gd name="connsiteX0" fmla="*/ 0 w 5037480"/>
              <a:gd name="connsiteY0" fmla="*/ 0 h 5689103"/>
              <a:gd name="connsiteX1" fmla="*/ 3675495 w 5037480"/>
              <a:gd name="connsiteY1" fmla="*/ 0 h 5689103"/>
              <a:gd name="connsiteX2" fmla="*/ 3677732 w 5037480"/>
              <a:gd name="connsiteY2" fmla="*/ 0 h 5689103"/>
              <a:gd name="connsiteX3" fmla="*/ 3677732 w 5037480"/>
              <a:gd name="connsiteY3" fmla="*/ 8286 h 5689103"/>
              <a:gd name="connsiteX4" fmla="*/ 5037480 w 5037480"/>
              <a:gd name="connsiteY4" fmla="*/ 5689103 h 5689103"/>
              <a:gd name="connsiteX5" fmla="*/ 3675495 w 5037480"/>
              <a:gd name="connsiteY5" fmla="*/ 5680075 h 5689103"/>
              <a:gd name="connsiteX6" fmla="*/ 3675495 w 5037480"/>
              <a:gd name="connsiteY6" fmla="*/ 5678993 h 5689103"/>
              <a:gd name="connsiteX7" fmla="*/ 0 w 5037480"/>
              <a:gd name="connsiteY7" fmla="*/ 5678993 h 5689103"/>
              <a:gd name="connsiteX8" fmla="*/ 0 w 5037480"/>
              <a:gd name="connsiteY8" fmla="*/ 0 h 5689103"/>
              <a:gd name="connsiteX0" fmla="*/ 0 w 5047144"/>
              <a:gd name="connsiteY0" fmla="*/ 0 h 5680075"/>
              <a:gd name="connsiteX1" fmla="*/ 3675495 w 5047144"/>
              <a:gd name="connsiteY1" fmla="*/ 0 h 5680075"/>
              <a:gd name="connsiteX2" fmla="*/ 3677732 w 5047144"/>
              <a:gd name="connsiteY2" fmla="*/ 0 h 5680075"/>
              <a:gd name="connsiteX3" fmla="*/ 3677732 w 5047144"/>
              <a:gd name="connsiteY3" fmla="*/ 8286 h 5680075"/>
              <a:gd name="connsiteX4" fmla="*/ 5047144 w 5047144"/>
              <a:gd name="connsiteY4" fmla="*/ 5679439 h 5680075"/>
              <a:gd name="connsiteX5" fmla="*/ 3675495 w 5047144"/>
              <a:gd name="connsiteY5" fmla="*/ 5680075 h 5680075"/>
              <a:gd name="connsiteX6" fmla="*/ 3675495 w 5047144"/>
              <a:gd name="connsiteY6" fmla="*/ 5678993 h 5680075"/>
              <a:gd name="connsiteX7" fmla="*/ 0 w 5047144"/>
              <a:gd name="connsiteY7" fmla="*/ 5678993 h 5680075"/>
              <a:gd name="connsiteX8" fmla="*/ 0 w 5047144"/>
              <a:gd name="connsiteY8" fmla="*/ 0 h 5680075"/>
              <a:gd name="connsiteX0" fmla="*/ 28993 w 5076137"/>
              <a:gd name="connsiteY0" fmla="*/ 0 h 5680075"/>
              <a:gd name="connsiteX1" fmla="*/ 3704488 w 5076137"/>
              <a:gd name="connsiteY1" fmla="*/ 0 h 5680075"/>
              <a:gd name="connsiteX2" fmla="*/ 3706725 w 5076137"/>
              <a:gd name="connsiteY2" fmla="*/ 0 h 5680075"/>
              <a:gd name="connsiteX3" fmla="*/ 3706725 w 5076137"/>
              <a:gd name="connsiteY3" fmla="*/ 8286 h 5680075"/>
              <a:gd name="connsiteX4" fmla="*/ 5076137 w 5076137"/>
              <a:gd name="connsiteY4" fmla="*/ 5679439 h 5680075"/>
              <a:gd name="connsiteX5" fmla="*/ 3704488 w 5076137"/>
              <a:gd name="connsiteY5" fmla="*/ 5680075 h 5680075"/>
              <a:gd name="connsiteX6" fmla="*/ 3704488 w 5076137"/>
              <a:gd name="connsiteY6" fmla="*/ 5678993 h 5680075"/>
              <a:gd name="connsiteX7" fmla="*/ 0 w 5076137"/>
              <a:gd name="connsiteY7" fmla="*/ 5674160 h 5680075"/>
              <a:gd name="connsiteX8" fmla="*/ 28993 w 5076137"/>
              <a:gd name="connsiteY8" fmla="*/ 0 h 5680075"/>
              <a:gd name="connsiteX0" fmla="*/ 28993 w 5076137"/>
              <a:gd name="connsiteY0" fmla="*/ 0 h 5680075"/>
              <a:gd name="connsiteX1" fmla="*/ 3704488 w 5076137"/>
              <a:gd name="connsiteY1" fmla="*/ 0 h 5680075"/>
              <a:gd name="connsiteX2" fmla="*/ 3706725 w 5076137"/>
              <a:gd name="connsiteY2" fmla="*/ 0 h 5680075"/>
              <a:gd name="connsiteX3" fmla="*/ 3706725 w 5076137"/>
              <a:gd name="connsiteY3" fmla="*/ 8286 h 5680075"/>
              <a:gd name="connsiteX4" fmla="*/ 5076137 w 5076137"/>
              <a:gd name="connsiteY4" fmla="*/ 5679439 h 5680075"/>
              <a:gd name="connsiteX5" fmla="*/ 3704488 w 5076137"/>
              <a:gd name="connsiteY5" fmla="*/ 5680075 h 5680075"/>
              <a:gd name="connsiteX6" fmla="*/ 3704488 w 5076137"/>
              <a:gd name="connsiteY6" fmla="*/ 5678993 h 5680075"/>
              <a:gd name="connsiteX7" fmla="*/ 0 w 5076137"/>
              <a:gd name="connsiteY7" fmla="*/ 5674160 h 5680075"/>
              <a:gd name="connsiteX8" fmla="*/ 28993 w 5076137"/>
              <a:gd name="connsiteY8" fmla="*/ 0 h 5680075"/>
              <a:gd name="connsiteX0" fmla="*/ 4294 w 5080431"/>
              <a:gd name="connsiteY0" fmla="*/ 0 h 5689739"/>
              <a:gd name="connsiteX1" fmla="*/ 3708782 w 5080431"/>
              <a:gd name="connsiteY1" fmla="*/ 9664 h 5689739"/>
              <a:gd name="connsiteX2" fmla="*/ 3711019 w 5080431"/>
              <a:gd name="connsiteY2" fmla="*/ 9664 h 5689739"/>
              <a:gd name="connsiteX3" fmla="*/ 3711019 w 5080431"/>
              <a:gd name="connsiteY3" fmla="*/ 17950 h 5689739"/>
              <a:gd name="connsiteX4" fmla="*/ 5080431 w 5080431"/>
              <a:gd name="connsiteY4" fmla="*/ 5689103 h 5689739"/>
              <a:gd name="connsiteX5" fmla="*/ 3708782 w 5080431"/>
              <a:gd name="connsiteY5" fmla="*/ 5689739 h 5689739"/>
              <a:gd name="connsiteX6" fmla="*/ 3708782 w 5080431"/>
              <a:gd name="connsiteY6" fmla="*/ 5688657 h 5689739"/>
              <a:gd name="connsiteX7" fmla="*/ 4294 w 5080431"/>
              <a:gd name="connsiteY7" fmla="*/ 5683824 h 5689739"/>
              <a:gd name="connsiteX8" fmla="*/ 4294 w 5080431"/>
              <a:gd name="connsiteY8" fmla="*/ 0 h 5689739"/>
              <a:gd name="connsiteX0" fmla="*/ 3321 w 5084290"/>
              <a:gd name="connsiteY0" fmla="*/ 0 h 5689739"/>
              <a:gd name="connsiteX1" fmla="*/ 3712641 w 5084290"/>
              <a:gd name="connsiteY1" fmla="*/ 9664 h 5689739"/>
              <a:gd name="connsiteX2" fmla="*/ 3714878 w 5084290"/>
              <a:gd name="connsiteY2" fmla="*/ 9664 h 5689739"/>
              <a:gd name="connsiteX3" fmla="*/ 3714878 w 5084290"/>
              <a:gd name="connsiteY3" fmla="*/ 17950 h 5689739"/>
              <a:gd name="connsiteX4" fmla="*/ 5084290 w 5084290"/>
              <a:gd name="connsiteY4" fmla="*/ 5689103 h 5689739"/>
              <a:gd name="connsiteX5" fmla="*/ 3712641 w 5084290"/>
              <a:gd name="connsiteY5" fmla="*/ 5689739 h 5689739"/>
              <a:gd name="connsiteX6" fmla="*/ 3712641 w 5084290"/>
              <a:gd name="connsiteY6" fmla="*/ 5688657 h 5689739"/>
              <a:gd name="connsiteX7" fmla="*/ 8153 w 5084290"/>
              <a:gd name="connsiteY7" fmla="*/ 5683824 h 5689739"/>
              <a:gd name="connsiteX8" fmla="*/ 3321 w 5084290"/>
              <a:gd name="connsiteY8" fmla="*/ 0 h 5689739"/>
              <a:gd name="connsiteX0" fmla="*/ 3321 w 5084290"/>
              <a:gd name="connsiteY0" fmla="*/ 0 h 5689739"/>
              <a:gd name="connsiteX1" fmla="*/ 3712641 w 5084290"/>
              <a:gd name="connsiteY1" fmla="*/ 9664 h 5689739"/>
              <a:gd name="connsiteX2" fmla="*/ 3714878 w 5084290"/>
              <a:gd name="connsiteY2" fmla="*/ 9664 h 5689739"/>
              <a:gd name="connsiteX3" fmla="*/ 3714878 w 5084290"/>
              <a:gd name="connsiteY3" fmla="*/ 17950 h 5689739"/>
              <a:gd name="connsiteX4" fmla="*/ 5084290 w 5084290"/>
              <a:gd name="connsiteY4" fmla="*/ 5689103 h 5689739"/>
              <a:gd name="connsiteX5" fmla="*/ 3712641 w 5084290"/>
              <a:gd name="connsiteY5" fmla="*/ 5689739 h 5689739"/>
              <a:gd name="connsiteX6" fmla="*/ 3712641 w 5084290"/>
              <a:gd name="connsiteY6" fmla="*/ 5688657 h 5689739"/>
              <a:gd name="connsiteX7" fmla="*/ 8153 w 5084290"/>
              <a:gd name="connsiteY7" fmla="*/ 5683824 h 5689739"/>
              <a:gd name="connsiteX8" fmla="*/ 3321 w 5084290"/>
              <a:gd name="connsiteY8" fmla="*/ 0 h 5689739"/>
              <a:gd name="connsiteX0" fmla="*/ 3321 w 5084290"/>
              <a:gd name="connsiteY0" fmla="*/ 7820 h 5697559"/>
              <a:gd name="connsiteX1" fmla="*/ 3712641 w 5084290"/>
              <a:gd name="connsiteY1" fmla="*/ 17484 h 5697559"/>
              <a:gd name="connsiteX2" fmla="*/ 3714878 w 5084290"/>
              <a:gd name="connsiteY2" fmla="*/ 17484 h 5697559"/>
              <a:gd name="connsiteX3" fmla="*/ 3714878 w 5084290"/>
              <a:gd name="connsiteY3" fmla="*/ 25770 h 5697559"/>
              <a:gd name="connsiteX4" fmla="*/ 5084290 w 5084290"/>
              <a:gd name="connsiteY4" fmla="*/ 5696923 h 5697559"/>
              <a:gd name="connsiteX5" fmla="*/ 3712641 w 5084290"/>
              <a:gd name="connsiteY5" fmla="*/ 5697559 h 5697559"/>
              <a:gd name="connsiteX6" fmla="*/ 3712641 w 5084290"/>
              <a:gd name="connsiteY6" fmla="*/ 5696477 h 5697559"/>
              <a:gd name="connsiteX7" fmla="*/ 8153 w 5084290"/>
              <a:gd name="connsiteY7" fmla="*/ 5691644 h 5697559"/>
              <a:gd name="connsiteX8" fmla="*/ 3321 w 5084290"/>
              <a:gd name="connsiteY8" fmla="*/ 7820 h 5697559"/>
              <a:gd name="connsiteX0" fmla="*/ 3321 w 5084290"/>
              <a:gd name="connsiteY0" fmla="*/ 7820 h 5697559"/>
              <a:gd name="connsiteX1" fmla="*/ 3712641 w 5084290"/>
              <a:gd name="connsiteY1" fmla="*/ 17484 h 5697559"/>
              <a:gd name="connsiteX2" fmla="*/ 3714878 w 5084290"/>
              <a:gd name="connsiteY2" fmla="*/ 17484 h 5697559"/>
              <a:gd name="connsiteX3" fmla="*/ 3710046 w 5084290"/>
              <a:gd name="connsiteY3" fmla="*/ 11274 h 5697559"/>
              <a:gd name="connsiteX4" fmla="*/ 5084290 w 5084290"/>
              <a:gd name="connsiteY4" fmla="*/ 5696923 h 5697559"/>
              <a:gd name="connsiteX5" fmla="*/ 3712641 w 5084290"/>
              <a:gd name="connsiteY5" fmla="*/ 5697559 h 5697559"/>
              <a:gd name="connsiteX6" fmla="*/ 3712641 w 5084290"/>
              <a:gd name="connsiteY6" fmla="*/ 5696477 h 5697559"/>
              <a:gd name="connsiteX7" fmla="*/ 8153 w 5084290"/>
              <a:gd name="connsiteY7" fmla="*/ 5691644 h 5697559"/>
              <a:gd name="connsiteX8" fmla="*/ 3321 w 5084290"/>
              <a:gd name="connsiteY8" fmla="*/ 7820 h 5697559"/>
              <a:gd name="connsiteX0" fmla="*/ 3321 w 5084290"/>
              <a:gd name="connsiteY0" fmla="*/ 11042 h 5700781"/>
              <a:gd name="connsiteX1" fmla="*/ 3712641 w 5084290"/>
              <a:gd name="connsiteY1" fmla="*/ 20706 h 5700781"/>
              <a:gd name="connsiteX2" fmla="*/ 3714878 w 5084290"/>
              <a:gd name="connsiteY2" fmla="*/ 20706 h 5700781"/>
              <a:gd name="connsiteX3" fmla="*/ 3710046 w 5084290"/>
              <a:gd name="connsiteY3" fmla="*/ 0 h 5700781"/>
              <a:gd name="connsiteX4" fmla="*/ 5084290 w 5084290"/>
              <a:gd name="connsiteY4" fmla="*/ 5700145 h 5700781"/>
              <a:gd name="connsiteX5" fmla="*/ 3712641 w 5084290"/>
              <a:gd name="connsiteY5" fmla="*/ 5700781 h 5700781"/>
              <a:gd name="connsiteX6" fmla="*/ 3712641 w 5084290"/>
              <a:gd name="connsiteY6" fmla="*/ 5699699 h 5700781"/>
              <a:gd name="connsiteX7" fmla="*/ 8153 w 5084290"/>
              <a:gd name="connsiteY7" fmla="*/ 5694866 h 5700781"/>
              <a:gd name="connsiteX8" fmla="*/ 3321 w 5084290"/>
              <a:gd name="connsiteY8" fmla="*/ 11042 h 5700781"/>
              <a:gd name="connsiteX0" fmla="*/ 3321 w 5084290"/>
              <a:gd name="connsiteY0" fmla="*/ 11042 h 5700781"/>
              <a:gd name="connsiteX1" fmla="*/ 3712641 w 5084290"/>
              <a:gd name="connsiteY1" fmla="*/ 20706 h 5700781"/>
              <a:gd name="connsiteX2" fmla="*/ 3714878 w 5084290"/>
              <a:gd name="connsiteY2" fmla="*/ 20706 h 5700781"/>
              <a:gd name="connsiteX3" fmla="*/ 3879170 w 5084290"/>
              <a:gd name="connsiteY3" fmla="*/ 0 h 5700781"/>
              <a:gd name="connsiteX4" fmla="*/ 5084290 w 5084290"/>
              <a:gd name="connsiteY4" fmla="*/ 5700145 h 5700781"/>
              <a:gd name="connsiteX5" fmla="*/ 3712641 w 5084290"/>
              <a:gd name="connsiteY5" fmla="*/ 5700781 h 5700781"/>
              <a:gd name="connsiteX6" fmla="*/ 3712641 w 5084290"/>
              <a:gd name="connsiteY6" fmla="*/ 5699699 h 5700781"/>
              <a:gd name="connsiteX7" fmla="*/ 8153 w 5084290"/>
              <a:gd name="connsiteY7" fmla="*/ 5694866 h 5700781"/>
              <a:gd name="connsiteX8" fmla="*/ 3321 w 5084290"/>
              <a:gd name="connsiteY8" fmla="*/ 11042 h 5700781"/>
              <a:gd name="connsiteX0" fmla="*/ 3321 w 5084290"/>
              <a:gd name="connsiteY0" fmla="*/ 125635 h 5815374"/>
              <a:gd name="connsiteX1" fmla="*/ 3712641 w 5084290"/>
              <a:gd name="connsiteY1" fmla="*/ 135299 h 5815374"/>
              <a:gd name="connsiteX2" fmla="*/ 3579578 w 5084290"/>
              <a:gd name="connsiteY2" fmla="*/ 0 h 5815374"/>
              <a:gd name="connsiteX3" fmla="*/ 3879170 w 5084290"/>
              <a:gd name="connsiteY3" fmla="*/ 114593 h 5815374"/>
              <a:gd name="connsiteX4" fmla="*/ 5084290 w 5084290"/>
              <a:gd name="connsiteY4" fmla="*/ 5814738 h 5815374"/>
              <a:gd name="connsiteX5" fmla="*/ 3712641 w 5084290"/>
              <a:gd name="connsiteY5" fmla="*/ 5815374 h 5815374"/>
              <a:gd name="connsiteX6" fmla="*/ 3712641 w 5084290"/>
              <a:gd name="connsiteY6" fmla="*/ 5814292 h 5815374"/>
              <a:gd name="connsiteX7" fmla="*/ 8153 w 5084290"/>
              <a:gd name="connsiteY7" fmla="*/ 5809459 h 5815374"/>
              <a:gd name="connsiteX8" fmla="*/ 3321 w 5084290"/>
              <a:gd name="connsiteY8" fmla="*/ 125635 h 5815374"/>
              <a:gd name="connsiteX0" fmla="*/ 3321 w 5084290"/>
              <a:gd name="connsiteY0" fmla="*/ 125635 h 5815374"/>
              <a:gd name="connsiteX1" fmla="*/ 2644744 w 5084290"/>
              <a:gd name="connsiteY1" fmla="*/ 130467 h 5815374"/>
              <a:gd name="connsiteX2" fmla="*/ 3579578 w 5084290"/>
              <a:gd name="connsiteY2" fmla="*/ 0 h 5815374"/>
              <a:gd name="connsiteX3" fmla="*/ 3879170 w 5084290"/>
              <a:gd name="connsiteY3" fmla="*/ 114593 h 5815374"/>
              <a:gd name="connsiteX4" fmla="*/ 5084290 w 5084290"/>
              <a:gd name="connsiteY4" fmla="*/ 5814738 h 5815374"/>
              <a:gd name="connsiteX5" fmla="*/ 3712641 w 5084290"/>
              <a:gd name="connsiteY5" fmla="*/ 5815374 h 5815374"/>
              <a:gd name="connsiteX6" fmla="*/ 3712641 w 5084290"/>
              <a:gd name="connsiteY6" fmla="*/ 5814292 h 5815374"/>
              <a:gd name="connsiteX7" fmla="*/ 8153 w 5084290"/>
              <a:gd name="connsiteY7" fmla="*/ 5809459 h 5815374"/>
              <a:gd name="connsiteX8" fmla="*/ 3321 w 5084290"/>
              <a:gd name="connsiteY8" fmla="*/ 125635 h 5815374"/>
              <a:gd name="connsiteX0" fmla="*/ 3321 w 5084290"/>
              <a:gd name="connsiteY0" fmla="*/ 11042 h 5700781"/>
              <a:gd name="connsiteX1" fmla="*/ 2644744 w 5084290"/>
              <a:gd name="connsiteY1" fmla="*/ 15874 h 5700781"/>
              <a:gd name="connsiteX2" fmla="*/ 3444279 w 5084290"/>
              <a:gd name="connsiteY2" fmla="*/ 6210 h 5700781"/>
              <a:gd name="connsiteX3" fmla="*/ 3879170 w 5084290"/>
              <a:gd name="connsiteY3" fmla="*/ 0 h 5700781"/>
              <a:gd name="connsiteX4" fmla="*/ 5084290 w 5084290"/>
              <a:gd name="connsiteY4" fmla="*/ 5700145 h 5700781"/>
              <a:gd name="connsiteX5" fmla="*/ 3712641 w 5084290"/>
              <a:gd name="connsiteY5" fmla="*/ 5700781 h 5700781"/>
              <a:gd name="connsiteX6" fmla="*/ 3712641 w 5084290"/>
              <a:gd name="connsiteY6" fmla="*/ 5699699 h 5700781"/>
              <a:gd name="connsiteX7" fmla="*/ 8153 w 5084290"/>
              <a:gd name="connsiteY7" fmla="*/ 5694866 h 5700781"/>
              <a:gd name="connsiteX8" fmla="*/ 3321 w 5084290"/>
              <a:gd name="connsiteY8" fmla="*/ 11042 h 5700781"/>
              <a:gd name="connsiteX0" fmla="*/ 3321 w 5084290"/>
              <a:gd name="connsiteY0" fmla="*/ 8808 h 5698547"/>
              <a:gd name="connsiteX1" fmla="*/ 2644744 w 5084290"/>
              <a:gd name="connsiteY1" fmla="*/ 13640 h 5698547"/>
              <a:gd name="connsiteX2" fmla="*/ 3444279 w 5084290"/>
              <a:gd name="connsiteY2" fmla="*/ 3976 h 5698547"/>
              <a:gd name="connsiteX3" fmla="*/ 3710046 w 5084290"/>
              <a:gd name="connsiteY3" fmla="*/ 7430 h 5698547"/>
              <a:gd name="connsiteX4" fmla="*/ 5084290 w 5084290"/>
              <a:gd name="connsiteY4" fmla="*/ 5697911 h 5698547"/>
              <a:gd name="connsiteX5" fmla="*/ 3712641 w 5084290"/>
              <a:gd name="connsiteY5" fmla="*/ 5698547 h 5698547"/>
              <a:gd name="connsiteX6" fmla="*/ 3712641 w 5084290"/>
              <a:gd name="connsiteY6" fmla="*/ 5697465 h 5698547"/>
              <a:gd name="connsiteX7" fmla="*/ 8153 w 5084290"/>
              <a:gd name="connsiteY7" fmla="*/ 5692632 h 5698547"/>
              <a:gd name="connsiteX8" fmla="*/ 3321 w 5084290"/>
              <a:gd name="connsiteY8" fmla="*/ 8808 h 5698547"/>
              <a:gd name="connsiteX0" fmla="*/ 3321 w 5084290"/>
              <a:gd name="connsiteY0" fmla="*/ 8808 h 5698547"/>
              <a:gd name="connsiteX1" fmla="*/ 2644744 w 5084290"/>
              <a:gd name="connsiteY1" fmla="*/ 13640 h 5698547"/>
              <a:gd name="connsiteX2" fmla="*/ 3439447 w 5084290"/>
              <a:gd name="connsiteY2" fmla="*/ 18473 h 5698547"/>
              <a:gd name="connsiteX3" fmla="*/ 3710046 w 5084290"/>
              <a:gd name="connsiteY3" fmla="*/ 7430 h 5698547"/>
              <a:gd name="connsiteX4" fmla="*/ 5084290 w 5084290"/>
              <a:gd name="connsiteY4" fmla="*/ 5697911 h 5698547"/>
              <a:gd name="connsiteX5" fmla="*/ 3712641 w 5084290"/>
              <a:gd name="connsiteY5" fmla="*/ 5698547 h 5698547"/>
              <a:gd name="connsiteX6" fmla="*/ 3712641 w 5084290"/>
              <a:gd name="connsiteY6" fmla="*/ 5697465 h 5698547"/>
              <a:gd name="connsiteX7" fmla="*/ 8153 w 5084290"/>
              <a:gd name="connsiteY7" fmla="*/ 5692632 h 5698547"/>
              <a:gd name="connsiteX8" fmla="*/ 3321 w 5084290"/>
              <a:gd name="connsiteY8" fmla="*/ 8808 h 5698547"/>
              <a:gd name="connsiteX0" fmla="*/ 3321 w 5084290"/>
              <a:gd name="connsiteY0" fmla="*/ 8808 h 5698547"/>
              <a:gd name="connsiteX1" fmla="*/ 2644744 w 5084290"/>
              <a:gd name="connsiteY1" fmla="*/ 13640 h 5698547"/>
              <a:gd name="connsiteX2" fmla="*/ 3429783 w 5084290"/>
              <a:gd name="connsiteY2" fmla="*/ 13641 h 5698547"/>
              <a:gd name="connsiteX3" fmla="*/ 3710046 w 5084290"/>
              <a:gd name="connsiteY3" fmla="*/ 7430 h 5698547"/>
              <a:gd name="connsiteX4" fmla="*/ 5084290 w 5084290"/>
              <a:gd name="connsiteY4" fmla="*/ 5697911 h 5698547"/>
              <a:gd name="connsiteX5" fmla="*/ 3712641 w 5084290"/>
              <a:gd name="connsiteY5" fmla="*/ 5698547 h 5698547"/>
              <a:gd name="connsiteX6" fmla="*/ 3712641 w 5084290"/>
              <a:gd name="connsiteY6" fmla="*/ 5697465 h 5698547"/>
              <a:gd name="connsiteX7" fmla="*/ 8153 w 5084290"/>
              <a:gd name="connsiteY7" fmla="*/ 5692632 h 5698547"/>
              <a:gd name="connsiteX8" fmla="*/ 3321 w 5084290"/>
              <a:gd name="connsiteY8" fmla="*/ 8808 h 5698547"/>
              <a:gd name="connsiteX0" fmla="*/ 3321 w 5084290"/>
              <a:gd name="connsiteY0" fmla="*/ 11707 h 5701446"/>
              <a:gd name="connsiteX1" fmla="*/ 2639912 w 5084290"/>
              <a:gd name="connsiteY1" fmla="*/ 6875 h 5701446"/>
              <a:gd name="connsiteX2" fmla="*/ 3429783 w 5084290"/>
              <a:gd name="connsiteY2" fmla="*/ 16540 h 5701446"/>
              <a:gd name="connsiteX3" fmla="*/ 3710046 w 5084290"/>
              <a:gd name="connsiteY3" fmla="*/ 10329 h 5701446"/>
              <a:gd name="connsiteX4" fmla="*/ 5084290 w 5084290"/>
              <a:gd name="connsiteY4" fmla="*/ 5700810 h 5701446"/>
              <a:gd name="connsiteX5" fmla="*/ 3712641 w 5084290"/>
              <a:gd name="connsiteY5" fmla="*/ 5701446 h 5701446"/>
              <a:gd name="connsiteX6" fmla="*/ 3712641 w 5084290"/>
              <a:gd name="connsiteY6" fmla="*/ 5700364 h 5701446"/>
              <a:gd name="connsiteX7" fmla="*/ 8153 w 5084290"/>
              <a:gd name="connsiteY7" fmla="*/ 5695531 h 5701446"/>
              <a:gd name="connsiteX8" fmla="*/ 3321 w 5084290"/>
              <a:gd name="connsiteY8" fmla="*/ 11707 h 5701446"/>
              <a:gd name="connsiteX0" fmla="*/ 3321 w 5084290"/>
              <a:gd name="connsiteY0" fmla="*/ 11707 h 5701446"/>
              <a:gd name="connsiteX1" fmla="*/ 2639912 w 5084290"/>
              <a:gd name="connsiteY1" fmla="*/ 6875 h 5701446"/>
              <a:gd name="connsiteX2" fmla="*/ 3424951 w 5084290"/>
              <a:gd name="connsiteY2" fmla="*/ 6876 h 5701446"/>
              <a:gd name="connsiteX3" fmla="*/ 3710046 w 5084290"/>
              <a:gd name="connsiteY3" fmla="*/ 10329 h 5701446"/>
              <a:gd name="connsiteX4" fmla="*/ 5084290 w 5084290"/>
              <a:gd name="connsiteY4" fmla="*/ 5700810 h 5701446"/>
              <a:gd name="connsiteX5" fmla="*/ 3712641 w 5084290"/>
              <a:gd name="connsiteY5" fmla="*/ 5701446 h 5701446"/>
              <a:gd name="connsiteX6" fmla="*/ 3712641 w 5084290"/>
              <a:gd name="connsiteY6" fmla="*/ 5700364 h 5701446"/>
              <a:gd name="connsiteX7" fmla="*/ 8153 w 5084290"/>
              <a:gd name="connsiteY7" fmla="*/ 5695531 h 5701446"/>
              <a:gd name="connsiteX8" fmla="*/ 3321 w 5084290"/>
              <a:gd name="connsiteY8" fmla="*/ 11707 h 5701446"/>
              <a:gd name="connsiteX0" fmla="*/ 17543 w 5076137"/>
              <a:gd name="connsiteY0" fmla="*/ 11707 h 5701446"/>
              <a:gd name="connsiteX1" fmla="*/ 2631759 w 5076137"/>
              <a:gd name="connsiteY1" fmla="*/ 6875 h 5701446"/>
              <a:gd name="connsiteX2" fmla="*/ 3416798 w 5076137"/>
              <a:gd name="connsiteY2" fmla="*/ 6876 h 5701446"/>
              <a:gd name="connsiteX3" fmla="*/ 3701893 w 5076137"/>
              <a:gd name="connsiteY3" fmla="*/ 10329 h 5701446"/>
              <a:gd name="connsiteX4" fmla="*/ 5076137 w 5076137"/>
              <a:gd name="connsiteY4" fmla="*/ 5700810 h 5701446"/>
              <a:gd name="connsiteX5" fmla="*/ 3704488 w 5076137"/>
              <a:gd name="connsiteY5" fmla="*/ 5701446 h 5701446"/>
              <a:gd name="connsiteX6" fmla="*/ 3704488 w 5076137"/>
              <a:gd name="connsiteY6" fmla="*/ 5700364 h 5701446"/>
              <a:gd name="connsiteX7" fmla="*/ 0 w 5076137"/>
              <a:gd name="connsiteY7" fmla="*/ 5695531 h 5701446"/>
              <a:gd name="connsiteX8" fmla="*/ 17543 w 5076137"/>
              <a:gd name="connsiteY8" fmla="*/ 11707 h 5701446"/>
              <a:gd name="connsiteX0" fmla="*/ 17543 w 5076137"/>
              <a:gd name="connsiteY0" fmla="*/ 4832 h 5694571"/>
              <a:gd name="connsiteX1" fmla="*/ 2631759 w 5076137"/>
              <a:gd name="connsiteY1" fmla="*/ 0 h 5694571"/>
              <a:gd name="connsiteX2" fmla="*/ 3416798 w 5076137"/>
              <a:gd name="connsiteY2" fmla="*/ 1 h 5694571"/>
              <a:gd name="connsiteX3" fmla="*/ 3701893 w 5076137"/>
              <a:gd name="connsiteY3" fmla="*/ 3454 h 5694571"/>
              <a:gd name="connsiteX4" fmla="*/ 5076137 w 5076137"/>
              <a:gd name="connsiteY4" fmla="*/ 5693935 h 5694571"/>
              <a:gd name="connsiteX5" fmla="*/ 3704488 w 5076137"/>
              <a:gd name="connsiteY5" fmla="*/ 5694571 h 5694571"/>
              <a:gd name="connsiteX6" fmla="*/ 3704488 w 5076137"/>
              <a:gd name="connsiteY6" fmla="*/ 5693489 h 5694571"/>
              <a:gd name="connsiteX7" fmla="*/ 0 w 5076137"/>
              <a:gd name="connsiteY7" fmla="*/ 5688656 h 5694571"/>
              <a:gd name="connsiteX8" fmla="*/ 17543 w 5076137"/>
              <a:gd name="connsiteY8" fmla="*/ 4832 h 5694571"/>
              <a:gd name="connsiteX0" fmla="*/ 3322 w 5061916"/>
              <a:gd name="connsiteY0" fmla="*/ 4832 h 5694571"/>
              <a:gd name="connsiteX1" fmla="*/ 2617538 w 5061916"/>
              <a:gd name="connsiteY1" fmla="*/ 0 h 5694571"/>
              <a:gd name="connsiteX2" fmla="*/ 3402577 w 5061916"/>
              <a:gd name="connsiteY2" fmla="*/ 1 h 5694571"/>
              <a:gd name="connsiteX3" fmla="*/ 3687672 w 5061916"/>
              <a:gd name="connsiteY3" fmla="*/ 3454 h 5694571"/>
              <a:gd name="connsiteX4" fmla="*/ 5061916 w 5061916"/>
              <a:gd name="connsiteY4" fmla="*/ 5693935 h 5694571"/>
              <a:gd name="connsiteX5" fmla="*/ 3690267 w 5061916"/>
              <a:gd name="connsiteY5" fmla="*/ 5694571 h 5694571"/>
              <a:gd name="connsiteX6" fmla="*/ 3690267 w 5061916"/>
              <a:gd name="connsiteY6" fmla="*/ 5693489 h 5694571"/>
              <a:gd name="connsiteX7" fmla="*/ 8154 w 5061916"/>
              <a:gd name="connsiteY7" fmla="*/ 5688656 h 5694571"/>
              <a:gd name="connsiteX8" fmla="*/ 3322 w 5061916"/>
              <a:gd name="connsiteY8" fmla="*/ 4832 h 5694571"/>
              <a:gd name="connsiteX0" fmla="*/ 3322 w 5061916"/>
              <a:gd name="connsiteY0" fmla="*/ 4832 h 5694571"/>
              <a:gd name="connsiteX1" fmla="*/ 2617538 w 5061916"/>
              <a:gd name="connsiteY1" fmla="*/ 0 h 5694571"/>
              <a:gd name="connsiteX2" fmla="*/ 3402577 w 5061916"/>
              <a:gd name="connsiteY2" fmla="*/ 1 h 5694571"/>
              <a:gd name="connsiteX3" fmla="*/ 3613274 w 5061916"/>
              <a:gd name="connsiteY3" fmla="*/ 3454 h 5694571"/>
              <a:gd name="connsiteX4" fmla="*/ 5061916 w 5061916"/>
              <a:gd name="connsiteY4" fmla="*/ 5693935 h 5694571"/>
              <a:gd name="connsiteX5" fmla="*/ 3690267 w 5061916"/>
              <a:gd name="connsiteY5" fmla="*/ 5694571 h 5694571"/>
              <a:gd name="connsiteX6" fmla="*/ 3690267 w 5061916"/>
              <a:gd name="connsiteY6" fmla="*/ 5693489 h 5694571"/>
              <a:gd name="connsiteX7" fmla="*/ 8154 w 5061916"/>
              <a:gd name="connsiteY7" fmla="*/ 5688656 h 5694571"/>
              <a:gd name="connsiteX8" fmla="*/ 3322 w 5061916"/>
              <a:gd name="connsiteY8" fmla="*/ 4832 h 5694571"/>
              <a:gd name="connsiteX0" fmla="*/ 3322 w 4960463"/>
              <a:gd name="connsiteY0" fmla="*/ 4832 h 5694571"/>
              <a:gd name="connsiteX1" fmla="*/ 2617538 w 4960463"/>
              <a:gd name="connsiteY1" fmla="*/ 0 h 5694571"/>
              <a:gd name="connsiteX2" fmla="*/ 3402577 w 4960463"/>
              <a:gd name="connsiteY2" fmla="*/ 1 h 5694571"/>
              <a:gd name="connsiteX3" fmla="*/ 3613274 w 4960463"/>
              <a:gd name="connsiteY3" fmla="*/ 3454 h 5694571"/>
              <a:gd name="connsiteX4" fmla="*/ 4960463 w 4960463"/>
              <a:gd name="connsiteY4" fmla="*/ 5693935 h 5694571"/>
              <a:gd name="connsiteX5" fmla="*/ 3690267 w 4960463"/>
              <a:gd name="connsiteY5" fmla="*/ 5694571 h 5694571"/>
              <a:gd name="connsiteX6" fmla="*/ 3690267 w 4960463"/>
              <a:gd name="connsiteY6" fmla="*/ 5693489 h 5694571"/>
              <a:gd name="connsiteX7" fmla="*/ 8154 w 4960463"/>
              <a:gd name="connsiteY7" fmla="*/ 5688656 h 5694571"/>
              <a:gd name="connsiteX8" fmla="*/ 3322 w 4960463"/>
              <a:gd name="connsiteY8" fmla="*/ 4832 h 5694571"/>
              <a:gd name="connsiteX0" fmla="*/ 162043 w 4952309"/>
              <a:gd name="connsiteY0" fmla="*/ 4832 h 5694571"/>
              <a:gd name="connsiteX1" fmla="*/ 2609384 w 4952309"/>
              <a:gd name="connsiteY1" fmla="*/ 0 h 5694571"/>
              <a:gd name="connsiteX2" fmla="*/ 3394423 w 4952309"/>
              <a:gd name="connsiteY2" fmla="*/ 1 h 5694571"/>
              <a:gd name="connsiteX3" fmla="*/ 3605120 w 4952309"/>
              <a:gd name="connsiteY3" fmla="*/ 3454 h 5694571"/>
              <a:gd name="connsiteX4" fmla="*/ 4952309 w 4952309"/>
              <a:gd name="connsiteY4" fmla="*/ 5693935 h 5694571"/>
              <a:gd name="connsiteX5" fmla="*/ 3682113 w 4952309"/>
              <a:gd name="connsiteY5" fmla="*/ 5694571 h 5694571"/>
              <a:gd name="connsiteX6" fmla="*/ 3682113 w 4952309"/>
              <a:gd name="connsiteY6" fmla="*/ 5693489 h 5694571"/>
              <a:gd name="connsiteX7" fmla="*/ 0 w 4952309"/>
              <a:gd name="connsiteY7" fmla="*/ 5688656 h 5694571"/>
              <a:gd name="connsiteX8" fmla="*/ 162043 w 4952309"/>
              <a:gd name="connsiteY8" fmla="*/ 4832 h 5694571"/>
              <a:gd name="connsiteX0" fmla="*/ 162043 w 4952309"/>
              <a:gd name="connsiteY0" fmla="*/ 4831 h 5694570"/>
              <a:gd name="connsiteX1" fmla="*/ 3394423 w 4952309"/>
              <a:gd name="connsiteY1" fmla="*/ 0 h 5694570"/>
              <a:gd name="connsiteX2" fmla="*/ 3605120 w 4952309"/>
              <a:gd name="connsiteY2" fmla="*/ 3453 h 5694570"/>
              <a:gd name="connsiteX3" fmla="*/ 4952309 w 4952309"/>
              <a:gd name="connsiteY3" fmla="*/ 5693934 h 5694570"/>
              <a:gd name="connsiteX4" fmla="*/ 3682113 w 4952309"/>
              <a:gd name="connsiteY4" fmla="*/ 5694570 h 5694570"/>
              <a:gd name="connsiteX5" fmla="*/ 3682113 w 4952309"/>
              <a:gd name="connsiteY5" fmla="*/ 5693488 h 5694570"/>
              <a:gd name="connsiteX6" fmla="*/ 0 w 4952309"/>
              <a:gd name="connsiteY6" fmla="*/ 5688655 h 5694570"/>
              <a:gd name="connsiteX7" fmla="*/ 162043 w 4952309"/>
              <a:gd name="connsiteY7" fmla="*/ 4831 h 5694570"/>
              <a:gd name="connsiteX0" fmla="*/ 162043 w 4952309"/>
              <a:gd name="connsiteY0" fmla="*/ 1378 h 5691117"/>
              <a:gd name="connsiteX1" fmla="*/ 3605120 w 4952309"/>
              <a:gd name="connsiteY1" fmla="*/ 0 h 5691117"/>
              <a:gd name="connsiteX2" fmla="*/ 4952309 w 4952309"/>
              <a:gd name="connsiteY2" fmla="*/ 5690481 h 5691117"/>
              <a:gd name="connsiteX3" fmla="*/ 3682113 w 4952309"/>
              <a:gd name="connsiteY3" fmla="*/ 5691117 h 5691117"/>
              <a:gd name="connsiteX4" fmla="*/ 3682113 w 4952309"/>
              <a:gd name="connsiteY4" fmla="*/ 5690035 h 5691117"/>
              <a:gd name="connsiteX5" fmla="*/ 0 w 4952309"/>
              <a:gd name="connsiteY5" fmla="*/ 5685202 h 5691117"/>
              <a:gd name="connsiteX6" fmla="*/ 162043 w 4952309"/>
              <a:gd name="connsiteY6" fmla="*/ 1378 h 5691117"/>
              <a:gd name="connsiteX0" fmla="*/ 4924 w 4795190"/>
              <a:gd name="connsiteY0" fmla="*/ 1378 h 5691117"/>
              <a:gd name="connsiteX1" fmla="*/ 3448001 w 4795190"/>
              <a:gd name="connsiteY1" fmla="*/ 0 h 5691117"/>
              <a:gd name="connsiteX2" fmla="*/ 4795190 w 4795190"/>
              <a:gd name="connsiteY2" fmla="*/ 5690481 h 5691117"/>
              <a:gd name="connsiteX3" fmla="*/ 3524994 w 4795190"/>
              <a:gd name="connsiteY3" fmla="*/ 5691117 h 5691117"/>
              <a:gd name="connsiteX4" fmla="*/ 3524994 w 4795190"/>
              <a:gd name="connsiteY4" fmla="*/ 5690035 h 5691117"/>
              <a:gd name="connsiteX5" fmla="*/ 2803 w 4795190"/>
              <a:gd name="connsiteY5" fmla="*/ 5394641 h 5691117"/>
              <a:gd name="connsiteX6" fmla="*/ 4924 w 4795190"/>
              <a:gd name="connsiteY6" fmla="*/ 1378 h 5691117"/>
              <a:gd name="connsiteX0" fmla="*/ 4924 w 4795190"/>
              <a:gd name="connsiteY0" fmla="*/ 1378 h 5691117"/>
              <a:gd name="connsiteX1" fmla="*/ 3448001 w 4795190"/>
              <a:gd name="connsiteY1" fmla="*/ 0 h 5691117"/>
              <a:gd name="connsiteX2" fmla="*/ 4795190 w 4795190"/>
              <a:gd name="connsiteY2" fmla="*/ 5690481 h 5691117"/>
              <a:gd name="connsiteX3" fmla="*/ 3524994 w 4795190"/>
              <a:gd name="connsiteY3" fmla="*/ 5691117 h 5691117"/>
              <a:gd name="connsiteX4" fmla="*/ 2803 w 4795190"/>
              <a:gd name="connsiteY4" fmla="*/ 5394641 h 5691117"/>
              <a:gd name="connsiteX5" fmla="*/ 4924 w 4795190"/>
              <a:gd name="connsiteY5" fmla="*/ 1378 h 5691117"/>
              <a:gd name="connsiteX0" fmla="*/ 4924 w 4795190"/>
              <a:gd name="connsiteY0" fmla="*/ 1378 h 5690481"/>
              <a:gd name="connsiteX1" fmla="*/ 3448001 w 4795190"/>
              <a:gd name="connsiteY1" fmla="*/ 0 h 5690481"/>
              <a:gd name="connsiteX2" fmla="*/ 4795190 w 4795190"/>
              <a:gd name="connsiteY2" fmla="*/ 5690481 h 5690481"/>
              <a:gd name="connsiteX3" fmla="*/ 2803 w 4795190"/>
              <a:gd name="connsiteY3" fmla="*/ 5394641 h 5690481"/>
              <a:gd name="connsiteX4" fmla="*/ 4924 w 4795190"/>
              <a:gd name="connsiteY4" fmla="*/ 1378 h 5690481"/>
              <a:gd name="connsiteX0" fmla="*/ 4924 w 4732612"/>
              <a:gd name="connsiteY0" fmla="*/ 1378 h 5399920"/>
              <a:gd name="connsiteX1" fmla="*/ 3448001 w 4732612"/>
              <a:gd name="connsiteY1" fmla="*/ 0 h 5399920"/>
              <a:gd name="connsiteX2" fmla="*/ 4732612 w 4732612"/>
              <a:gd name="connsiteY2" fmla="*/ 5399920 h 5399920"/>
              <a:gd name="connsiteX3" fmla="*/ 2803 w 4732612"/>
              <a:gd name="connsiteY3" fmla="*/ 5394641 h 5399920"/>
              <a:gd name="connsiteX4" fmla="*/ 4924 w 4732612"/>
              <a:gd name="connsiteY4" fmla="*/ 1378 h 539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32612" h="5399920">
                <a:moveTo>
                  <a:pt x="4924" y="1378"/>
                </a:moveTo>
                <a:lnTo>
                  <a:pt x="3448001" y="0"/>
                </a:lnTo>
                <a:lnTo>
                  <a:pt x="4732612" y="5399920"/>
                </a:lnTo>
                <a:lnTo>
                  <a:pt x="2803" y="5394641"/>
                </a:lnTo>
                <a:cubicBezTo>
                  <a:pt x="2804" y="3474261"/>
                  <a:pt x="-4740" y="1892765"/>
                  <a:pt x="4924" y="1378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>
                <a:latin typeface="Myriad Pro" panose="020B050303040302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9308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7">
            <a:extLst>
              <a:ext uri="{FF2B5EF4-FFF2-40B4-BE49-F238E27FC236}">
                <a16:creationId xmlns:a16="http://schemas.microsoft.com/office/drawing/2014/main" id="{255D5823-C364-42B8-B4C3-AF8432EDA4C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82597" y="1255178"/>
            <a:ext cx="2606706" cy="5611340"/>
          </a:xfrm>
          <a:custGeom>
            <a:avLst/>
            <a:gdLst>
              <a:gd name="connsiteX0" fmla="*/ 1206500 w 2681288"/>
              <a:gd name="connsiteY0" fmla="*/ 0 h 4895850"/>
              <a:gd name="connsiteX1" fmla="*/ 1474788 w 2681288"/>
              <a:gd name="connsiteY1" fmla="*/ 0 h 4895850"/>
              <a:gd name="connsiteX2" fmla="*/ 1474788 w 2681288"/>
              <a:gd name="connsiteY2" fmla="*/ 0 h 4895850"/>
              <a:gd name="connsiteX3" fmla="*/ 2681288 w 2681288"/>
              <a:gd name="connsiteY3" fmla="*/ 4895850 h 4895850"/>
              <a:gd name="connsiteX4" fmla="*/ 1474788 w 2681288"/>
              <a:gd name="connsiteY4" fmla="*/ 4895850 h 4895850"/>
              <a:gd name="connsiteX5" fmla="*/ 1206500 w 2681288"/>
              <a:gd name="connsiteY5" fmla="*/ 4895850 h 4895850"/>
              <a:gd name="connsiteX6" fmla="*/ 0 w 2681288"/>
              <a:gd name="connsiteY6" fmla="*/ 0 h 4895850"/>
              <a:gd name="connsiteX7" fmla="*/ 1206500 w 2681288"/>
              <a:gd name="connsiteY7" fmla="*/ 0 h 4895850"/>
              <a:gd name="connsiteX0" fmla="*/ 1385540 w 2860328"/>
              <a:gd name="connsiteY0" fmla="*/ 645627 h 5541477"/>
              <a:gd name="connsiteX1" fmla="*/ 1653828 w 2860328"/>
              <a:gd name="connsiteY1" fmla="*/ 645627 h 5541477"/>
              <a:gd name="connsiteX2" fmla="*/ 1653828 w 2860328"/>
              <a:gd name="connsiteY2" fmla="*/ 645627 h 5541477"/>
              <a:gd name="connsiteX3" fmla="*/ 2860328 w 2860328"/>
              <a:gd name="connsiteY3" fmla="*/ 5541477 h 5541477"/>
              <a:gd name="connsiteX4" fmla="*/ 1653828 w 2860328"/>
              <a:gd name="connsiteY4" fmla="*/ 5541477 h 5541477"/>
              <a:gd name="connsiteX5" fmla="*/ 1385540 w 2860328"/>
              <a:gd name="connsiteY5" fmla="*/ 5541477 h 5541477"/>
              <a:gd name="connsiteX6" fmla="*/ 0 w 2860328"/>
              <a:gd name="connsiteY6" fmla="*/ 0 h 5541477"/>
              <a:gd name="connsiteX7" fmla="*/ 1385540 w 2860328"/>
              <a:gd name="connsiteY7" fmla="*/ 645627 h 5541477"/>
              <a:gd name="connsiteX0" fmla="*/ 1667663 w 2860328"/>
              <a:gd name="connsiteY0" fmla="*/ 5425 h 5541477"/>
              <a:gd name="connsiteX1" fmla="*/ 1653828 w 2860328"/>
              <a:gd name="connsiteY1" fmla="*/ 645627 h 5541477"/>
              <a:gd name="connsiteX2" fmla="*/ 1653828 w 2860328"/>
              <a:gd name="connsiteY2" fmla="*/ 645627 h 5541477"/>
              <a:gd name="connsiteX3" fmla="*/ 2860328 w 2860328"/>
              <a:gd name="connsiteY3" fmla="*/ 5541477 h 5541477"/>
              <a:gd name="connsiteX4" fmla="*/ 1653828 w 2860328"/>
              <a:gd name="connsiteY4" fmla="*/ 5541477 h 5541477"/>
              <a:gd name="connsiteX5" fmla="*/ 1385540 w 2860328"/>
              <a:gd name="connsiteY5" fmla="*/ 5541477 h 5541477"/>
              <a:gd name="connsiteX6" fmla="*/ 0 w 2860328"/>
              <a:gd name="connsiteY6" fmla="*/ 0 h 5541477"/>
              <a:gd name="connsiteX7" fmla="*/ 1667663 w 2860328"/>
              <a:gd name="connsiteY7" fmla="*/ 5425 h 5541477"/>
              <a:gd name="connsiteX0" fmla="*/ 1667663 w 2860328"/>
              <a:gd name="connsiteY0" fmla="*/ 5425 h 5541477"/>
              <a:gd name="connsiteX1" fmla="*/ 1653828 w 2860328"/>
              <a:gd name="connsiteY1" fmla="*/ 645627 h 5541477"/>
              <a:gd name="connsiteX2" fmla="*/ 1876271 w 2860328"/>
              <a:gd name="connsiteY2" fmla="*/ 721583 h 5541477"/>
              <a:gd name="connsiteX3" fmla="*/ 2860328 w 2860328"/>
              <a:gd name="connsiteY3" fmla="*/ 5541477 h 5541477"/>
              <a:gd name="connsiteX4" fmla="*/ 1653828 w 2860328"/>
              <a:gd name="connsiteY4" fmla="*/ 5541477 h 5541477"/>
              <a:gd name="connsiteX5" fmla="*/ 1385540 w 2860328"/>
              <a:gd name="connsiteY5" fmla="*/ 5541477 h 5541477"/>
              <a:gd name="connsiteX6" fmla="*/ 0 w 2860328"/>
              <a:gd name="connsiteY6" fmla="*/ 0 h 5541477"/>
              <a:gd name="connsiteX7" fmla="*/ 1667663 w 2860328"/>
              <a:gd name="connsiteY7" fmla="*/ 5425 h 5541477"/>
              <a:gd name="connsiteX0" fmla="*/ 1667663 w 2860328"/>
              <a:gd name="connsiteY0" fmla="*/ 5425 h 5541477"/>
              <a:gd name="connsiteX1" fmla="*/ 1773187 w 2860328"/>
              <a:gd name="connsiteY1" fmla="*/ 406908 h 5541477"/>
              <a:gd name="connsiteX2" fmla="*/ 1876271 w 2860328"/>
              <a:gd name="connsiteY2" fmla="*/ 721583 h 5541477"/>
              <a:gd name="connsiteX3" fmla="*/ 2860328 w 2860328"/>
              <a:gd name="connsiteY3" fmla="*/ 5541477 h 5541477"/>
              <a:gd name="connsiteX4" fmla="*/ 1653828 w 2860328"/>
              <a:gd name="connsiteY4" fmla="*/ 5541477 h 5541477"/>
              <a:gd name="connsiteX5" fmla="*/ 1385540 w 2860328"/>
              <a:gd name="connsiteY5" fmla="*/ 5541477 h 5541477"/>
              <a:gd name="connsiteX6" fmla="*/ 0 w 2860328"/>
              <a:gd name="connsiteY6" fmla="*/ 0 h 5541477"/>
              <a:gd name="connsiteX7" fmla="*/ 1667663 w 2860328"/>
              <a:gd name="connsiteY7" fmla="*/ 5425 h 5541477"/>
              <a:gd name="connsiteX0" fmla="*/ 1667663 w 2860328"/>
              <a:gd name="connsiteY0" fmla="*/ 5425 h 5541477"/>
              <a:gd name="connsiteX1" fmla="*/ 1773187 w 2860328"/>
              <a:gd name="connsiteY1" fmla="*/ 406908 h 5541477"/>
              <a:gd name="connsiteX2" fmla="*/ 1865420 w 2860328"/>
              <a:gd name="connsiteY2" fmla="*/ 797539 h 5541477"/>
              <a:gd name="connsiteX3" fmla="*/ 2860328 w 2860328"/>
              <a:gd name="connsiteY3" fmla="*/ 5541477 h 5541477"/>
              <a:gd name="connsiteX4" fmla="*/ 1653828 w 2860328"/>
              <a:gd name="connsiteY4" fmla="*/ 5541477 h 5541477"/>
              <a:gd name="connsiteX5" fmla="*/ 1385540 w 2860328"/>
              <a:gd name="connsiteY5" fmla="*/ 5541477 h 5541477"/>
              <a:gd name="connsiteX6" fmla="*/ 0 w 2860328"/>
              <a:gd name="connsiteY6" fmla="*/ 0 h 5541477"/>
              <a:gd name="connsiteX7" fmla="*/ 1667663 w 2860328"/>
              <a:gd name="connsiteY7" fmla="*/ 5425 h 5541477"/>
              <a:gd name="connsiteX0" fmla="*/ 1667663 w 2860328"/>
              <a:gd name="connsiteY0" fmla="*/ 5425 h 5541477"/>
              <a:gd name="connsiteX1" fmla="*/ 1773187 w 2860328"/>
              <a:gd name="connsiteY1" fmla="*/ 406908 h 5541477"/>
              <a:gd name="connsiteX2" fmla="*/ 1865420 w 2860328"/>
              <a:gd name="connsiteY2" fmla="*/ 797539 h 5541477"/>
              <a:gd name="connsiteX3" fmla="*/ 2860328 w 2860328"/>
              <a:gd name="connsiteY3" fmla="*/ 5541477 h 5541477"/>
              <a:gd name="connsiteX4" fmla="*/ 1653828 w 2860328"/>
              <a:gd name="connsiteY4" fmla="*/ 5541477 h 5541477"/>
              <a:gd name="connsiteX5" fmla="*/ 1385540 w 2860328"/>
              <a:gd name="connsiteY5" fmla="*/ 5541477 h 5541477"/>
              <a:gd name="connsiteX6" fmla="*/ 0 w 2860328"/>
              <a:gd name="connsiteY6" fmla="*/ 0 h 5541477"/>
              <a:gd name="connsiteX7" fmla="*/ 1667663 w 2860328"/>
              <a:gd name="connsiteY7" fmla="*/ 5425 h 5541477"/>
              <a:gd name="connsiteX0" fmla="*/ 1667663 w 3055082"/>
              <a:gd name="connsiteY0" fmla="*/ 5425 h 5541477"/>
              <a:gd name="connsiteX1" fmla="*/ 1773187 w 3055082"/>
              <a:gd name="connsiteY1" fmla="*/ 406908 h 5541477"/>
              <a:gd name="connsiteX2" fmla="*/ 1865420 w 3055082"/>
              <a:gd name="connsiteY2" fmla="*/ 797539 h 5541477"/>
              <a:gd name="connsiteX3" fmla="*/ 3055082 w 3055082"/>
              <a:gd name="connsiteY3" fmla="*/ 5510252 h 5541477"/>
              <a:gd name="connsiteX4" fmla="*/ 1653828 w 3055082"/>
              <a:gd name="connsiteY4" fmla="*/ 5541477 h 5541477"/>
              <a:gd name="connsiteX5" fmla="*/ 1385540 w 3055082"/>
              <a:gd name="connsiteY5" fmla="*/ 5541477 h 5541477"/>
              <a:gd name="connsiteX6" fmla="*/ 0 w 3055082"/>
              <a:gd name="connsiteY6" fmla="*/ 0 h 5541477"/>
              <a:gd name="connsiteX7" fmla="*/ 1667663 w 3055082"/>
              <a:gd name="connsiteY7" fmla="*/ 5425 h 5541477"/>
              <a:gd name="connsiteX0" fmla="*/ 1667663 w 3055082"/>
              <a:gd name="connsiteY0" fmla="*/ 5425 h 5541477"/>
              <a:gd name="connsiteX1" fmla="*/ 1773187 w 3055082"/>
              <a:gd name="connsiteY1" fmla="*/ 406908 h 5541477"/>
              <a:gd name="connsiteX2" fmla="*/ 1865420 w 3055082"/>
              <a:gd name="connsiteY2" fmla="*/ 797539 h 5541477"/>
              <a:gd name="connsiteX3" fmla="*/ 3055082 w 3055082"/>
              <a:gd name="connsiteY3" fmla="*/ 5510252 h 5541477"/>
              <a:gd name="connsiteX4" fmla="*/ 1653828 w 3055082"/>
              <a:gd name="connsiteY4" fmla="*/ 5541477 h 5541477"/>
              <a:gd name="connsiteX5" fmla="*/ 1335219 w 3055082"/>
              <a:gd name="connsiteY5" fmla="*/ 5510252 h 5541477"/>
              <a:gd name="connsiteX6" fmla="*/ 0 w 3055082"/>
              <a:gd name="connsiteY6" fmla="*/ 0 h 5541477"/>
              <a:gd name="connsiteX7" fmla="*/ 1667663 w 3055082"/>
              <a:gd name="connsiteY7" fmla="*/ 5425 h 5541477"/>
              <a:gd name="connsiteX0" fmla="*/ 1667663 w 3055082"/>
              <a:gd name="connsiteY0" fmla="*/ 5425 h 5521102"/>
              <a:gd name="connsiteX1" fmla="*/ 1773187 w 3055082"/>
              <a:gd name="connsiteY1" fmla="*/ 406908 h 5521102"/>
              <a:gd name="connsiteX2" fmla="*/ 1865420 w 3055082"/>
              <a:gd name="connsiteY2" fmla="*/ 797539 h 5521102"/>
              <a:gd name="connsiteX3" fmla="*/ 3055082 w 3055082"/>
              <a:gd name="connsiteY3" fmla="*/ 5510252 h 5521102"/>
              <a:gd name="connsiteX4" fmla="*/ 1666170 w 3055082"/>
              <a:gd name="connsiteY4" fmla="*/ 5521102 h 5521102"/>
              <a:gd name="connsiteX5" fmla="*/ 1335219 w 3055082"/>
              <a:gd name="connsiteY5" fmla="*/ 5510252 h 5521102"/>
              <a:gd name="connsiteX6" fmla="*/ 0 w 3055082"/>
              <a:gd name="connsiteY6" fmla="*/ 0 h 5521102"/>
              <a:gd name="connsiteX7" fmla="*/ 1667663 w 3055082"/>
              <a:gd name="connsiteY7" fmla="*/ 5425 h 5521102"/>
              <a:gd name="connsiteX0" fmla="*/ 1667663 w 3055082"/>
              <a:gd name="connsiteY0" fmla="*/ 5425 h 5521102"/>
              <a:gd name="connsiteX1" fmla="*/ 1773187 w 3055082"/>
              <a:gd name="connsiteY1" fmla="*/ 406908 h 5521102"/>
              <a:gd name="connsiteX2" fmla="*/ 1865420 w 3055082"/>
              <a:gd name="connsiteY2" fmla="*/ 797539 h 5521102"/>
              <a:gd name="connsiteX3" fmla="*/ 3055082 w 3055082"/>
              <a:gd name="connsiteY3" fmla="*/ 5510252 h 5521102"/>
              <a:gd name="connsiteX4" fmla="*/ 1666170 w 3055082"/>
              <a:gd name="connsiteY4" fmla="*/ 5521102 h 5521102"/>
              <a:gd name="connsiteX5" fmla="*/ 1335219 w 3055082"/>
              <a:gd name="connsiteY5" fmla="*/ 5510252 h 5521102"/>
              <a:gd name="connsiteX6" fmla="*/ 0 w 3055082"/>
              <a:gd name="connsiteY6" fmla="*/ 0 h 5521102"/>
              <a:gd name="connsiteX7" fmla="*/ 1667663 w 3055082"/>
              <a:gd name="connsiteY7" fmla="*/ 5425 h 5521102"/>
              <a:gd name="connsiteX0" fmla="*/ 1667663 w 3055082"/>
              <a:gd name="connsiteY0" fmla="*/ 0 h 5515677"/>
              <a:gd name="connsiteX1" fmla="*/ 1773187 w 3055082"/>
              <a:gd name="connsiteY1" fmla="*/ 401483 h 5515677"/>
              <a:gd name="connsiteX2" fmla="*/ 1865420 w 3055082"/>
              <a:gd name="connsiteY2" fmla="*/ 792114 h 5515677"/>
              <a:gd name="connsiteX3" fmla="*/ 3055082 w 3055082"/>
              <a:gd name="connsiteY3" fmla="*/ 5504827 h 5515677"/>
              <a:gd name="connsiteX4" fmla="*/ 1666170 w 3055082"/>
              <a:gd name="connsiteY4" fmla="*/ 5515677 h 5515677"/>
              <a:gd name="connsiteX5" fmla="*/ 1335219 w 3055082"/>
              <a:gd name="connsiteY5" fmla="*/ 5504827 h 5515677"/>
              <a:gd name="connsiteX6" fmla="*/ 0 w 3055082"/>
              <a:gd name="connsiteY6" fmla="*/ 16276 h 5515677"/>
              <a:gd name="connsiteX7" fmla="*/ 1667663 w 3055082"/>
              <a:gd name="connsiteY7" fmla="*/ 0 h 5515677"/>
              <a:gd name="connsiteX0" fmla="*/ 1656812 w 3044231"/>
              <a:gd name="connsiteY0" fmla="*/ 0 h 5515677"/>
              <a:gd name="connsiteX1" fmla="*/ 1762336 w 3044231"/>
              <a:gd name="connsiteY1" fmla="*/ 401483 h 5515677"/>
              <a:gd name="connsiteX2" fmla="*/ 1854569 w 3044231"/>
              <a:gd name="connsiteY2" fmla="*/ 792114 h 5515677"/>
              <a:gd name="connsiteX3" fmla="*/ 3044231 w 3044231"/>
              <a:gd name="connsiteY3" fmla="*/ 5504827 h 5515677"/>
              <a:gd name="connsiteX4" fmla="*/ 1655319 w 3044231"/>
              <a:gd name="connsiteY4" fmla="*/ 5515677 h 5515677"/>
              <a:gd name="connsiteX5" fmla="*/ 1324368 w 3044231"/>
              <a:gd name="connsiteY5" fmla="*/ 5504827 h 5515677"/>
              <a:gd name="connsiteX6" fmla="*/ 0 w 3044231"/>
              <a:gd name="connsiteY6" fmla="*/ 32552 h 5515677"/>
              <a:gd name="connsiteX7" fmla="*/ 1656812 w 3044231"/>
              <a:gd name="connsiteY7" fmla="*/ 0 h 5515677"/>
              <a:gd name="connsiteX0" fmla="*/ 1656812 w 3044231"/>
              <a:gd name="connsiteY0" fmla="*/ 0 h 5515677"/>
              <a:gd name="connsiteX1" fmla="*/ 1762336 w 3044231"/>
              <a:gd name="connsiteY1" fmla="*/ 401483 h 5515677"/>
              <a:gd name="connsiteX2" fmla="*/ 1854569 w 3044231"/>
              <a:gd name="connsiteY2" fmla="*/ 792114 h 5515677"/>
              <a:gd name="connsiteX3" fmla="*/ 3044231 w 3044231"/>
              <a:gd name="connsiteY3" fmla="*/ 5504827 h 5515677"/>
              <a:gd name="connsiteX4" fmla="*/ 1655319 w 3044231"/>
              <a:gd name="connsiteY4" fmla="*/ 5515677 h 5515677"/>
              <a:gd name="connsiteX5" fmla="*/ 1324368 w 3044231"/>
              <a:gd name="connsiteY5" fmla="*/ 5504827 h 5515677"/>
              <a:gd name="connsiteX6" fmla="*/ 0 w 3044231"/>
              <a:gd name="connsiteY6" fmla="*/ 10851 h 5515677"/>
              <a:gd name="connsiteX7" fmla="*/ 1656812 w 3044231"/>
              <a:gd name="connsiteY7" fmla="*/ 0 h 5515677"/>
              <a:gd name="connsiteX0" fmla="*/ 1656812 w 3044231"/>
              <a:gd name="connsiteY0" fmla="*/ 0 h 5515677"/>
              <a:gd name="connsiteX1" fmla="*/ 1762336 w 3044231"/>
              <a:gd name="connsiteY1" fmla="*/ 401483 h 5515677"/>
              <a:gd name="connsiteX2" fmla="*/ 1854569 w 3044231"/>
              <a:gd name="connsiteY2" fmla="*/ 792114 h 5515677"/>
              <a:gd name="connsiteX3" fmla="*/ 3044231 w 3044231"/>
              <a:gd name="connsiteY3" fmla="*/ 5504827 h 5515677"/>
              <a:gd name="connsiteX4" fmla="*/ 1655319 w 3044231"/>
              <a:gd name="connsiteY4" fmla="*/ 5515677 h 5515677"/>
              <a:gd name="connsiteX5" fmla="*/ 1324368 w 3044231"/>
              <a:gd name="connsiteY5" fmla="*/ 5504827 h 5515677"/>
              <a:gd name="connsiteX6" fmla="*/ 0 w 3044231"/>
              <a:gd name="connsiteY6" fmla="*/ 0 h 5515677"/>
              <a:gd name="connsiteX7" fmla="*/ 1656812 w 3044231"/>
              <a:gd name="connsiteY7" fmla="*/ 0 h 5515677"/>
              <a:gd name="connsiteX0" fmla="*/ 1656812 w 3044231"/>
              <a:gd name="connsiteY0" fmla="*/ 0 h 5515677"/>
              <a:gd name="connsiteX1" fmla="*/ 1762336 w 3044231"/>
              <a:gd name="connsiteY1" fmla="*/ 401483 h 5515677"/>
              <a:gd name="connsiteX2" fmla="*/ 1854569 w 3044231"/>
              <a:gd name="connsiteY2" fmla="*/ 792114 h 5515677"/>
              <a:gd name="connsiteX3" fmla="*/ 3044231 w 3044231"/>
              <a:gd name="connsiteY3" fmla="*/ 5504827 h 5515677"/>
              <a:gd name="connsiteX4" fmla="*/ 1747552 w 3044231"/>
              <a:gd name="connsiteY4" fmla="*/ 5515677 h 5515677"/>
              <a:gd name="connsiteX5" fmla="*/ 1324368 w 3044231"/>
              <a:gd name="connsiteY5" fmla="*/ 5504827 h 5515677"/>
              <a:gd name="connsiteX6" fmla="*/ 0 w 3044231"/>
              <a:gd name="connsiteY6" fmla="*/ 0 h 5515677"/>
              <a:gd name="connsiteX7" fmla="*/ 1656812 w 3044231"/>
              <a:gd name="connsiteY7" fmla="*/ 0 h 5515677"/>
              <a:gd name="connsiteX0" fmla="*/ 1656812 w 3044231"/>
              <a:gd name="connsiteY0" fmla="*/ 0 h 5504827"/>
              <a:gd name="connsiteX1" fmla="*/ 1762336 w 3044231"/>
              <a:gd name="connsiteY1" fmla="*/ 401483 h 5504827"/>
              <a:gd name="connsiteX2" fmla="*/ 1854569 w 3044231"/>
              <a:gd name="connsiteY2" fmla="*/ 792114 h 5504827"/>
              <a:gd name="connsiteX3" fmla="*/ 3044231 w 3044231"/>
              <a:gd name="connsiteY3" fmla="*/ 5504827 h 5504827"/>
              <a:gd name="connsiteX4" fmla="*/ 1828933 w 3044231"/>
              <a:gd name="connsiteY4" fmla="*/ 5504826 h 5504827"/>
              <a:gd name="connsiteX5" fmla="*/ 1324368 w 3044231"/>
              <a:gd name="connsiteY5" fmla="*/ 5504827 h 5504827"/>
              <a:gd name="connsiteX6" fmla="*/ 0 w 3044231"/>
              <a:gd name="connsiteY6" fmla="*/ 0 h 5504827"/>
              <a:gd name="connsiteX7" fmla="*/ 1656812 w 3044231"/>
              <a:gd name="connsiteY7" fmla="*/ 0 h 5504827"/>
              <a:gd name="connsiteX0" fmla="*/ 1664372 w 3051791"/>
              <a:gd name="connsiteY0" fmla="*/ 0 h 5504827"/>
              <a:gd name="connsiteX1" fmla="*/ 1769896 w 3051791"/>
              <a:gd name="connsiteY1" fmla="*/ 401483 h 5504827"/>
              <a:gd name="connsiteX2" fmla="*/ 1862129 w 3051791"/>
              <a:gd name="connsiteY2" fmla="*/ 792114 h 5504827"/>
              <a:gd name="connsiteX3" fmla="*/ 3051791 w 3051791"/>
              <a:gd name="connsiteY3" fmla="*/ 5504827 h 5504827"/>
              <a:gd name="connsiteX4" fmla="*/ 1836493 w 3051791"/>
              <a:gd name="connsiteY4" fmla="*/ 5504826 h 5504827"/>
              <a:gd name="connsiteX5" fmla="*/ 1331928 w 3051791"/>
              <a:gd name="connsiteY5" fmla="*/ 5504827 h 5504827"/>
              <a:gd name="connsiteX6" fmla="*/ 0 w 3051791"/>
              <a:gd name="connsiteY6" fmla="*/ 301093 h 5504827"/>
              <a:gd name="connsiteX7" fmla="*/ 1664372 w 3051791"/>
              <a:gd name="connsiteY7" fmla="*/ 0 h 5504827"/>
              <a:gd name="connsiteX0" fmla="*/ 1263727 w 3051791"/>
              <a:gd name="connsiteY0" fmla="*/ 0 h 5203734"/>
              <a:gd name="connsiteX1" fmla="*/ 1769896 w 3051791"/>
              <a:gd name="connsiteY1" fmla="*/ 100390 h 5203734"/>
              <a:gd name="connsiteX2" fmla="*/ 1862129 w 3051791"/>
              <a:gd name="connsiteY2" fmla="*/ 491021 h 5203734"/>
              <a:gd name="connsiteX3" fmla="*/ 3051791 w 3051791"/>
              <a:gd name="connsiteY3" fmla="*/ 5203734 h 5203734"/>
              <a:gd name="connsiteX4" fmla="*/ 1836493 w 3051791"/>
              <a:gd name="connsiteY4" fmla="*/ 5203733 h 5203734"/>
              <a:gd name="connsiteX5" fmla="*/ 1331928 w 3051791"/>
              <a:gd name="connsiteY5" fmla="*/ 5203734 h 5203734"/>
              <a:gd name="connsiteX6" fmla="*/ 0 w 3051791"/>
              <a:gd name="connsiteY6" fmla="*/ 0 h 5203734"/>
              <a:gd name="connsiteX7" fmla="*/ 1263727 w 3051791"/>
              <a:gd name="connsiteY7" fmla="*/ 0 h 5203734"/>
              <a:gd name="connsiteX0" fmla="*/ 1263727 w 3051791"/>
              <a:gd name="connsiteY0" fmla="*/ 0 h 5203734"/>
              <a:gd name="connsiteX1" fmla="*/ 1437286 w 3051791"/>
              <a:gd name="connsiteY1" fmla="*/ 463245 h 5203734"/>
              <a:gd name="connsiteX2" fmla="*/ 1862129 w 3051791"/>
              <a:gd name="connsiteY2" fmla="*/ 491021 h 5203734"/>
              <a:gd name="connsiteX3" fmla="*/ 3051791 w 3051791"/>
              <a:gd name="connsiteY3" fmla="*/ 5203734 h 5203734"/>
              <a:gd name="connsiteX4" fmla="*/ 1836493 w 3051791"/>
              <a:gd name="connsiteY4" fmla="*/ 5203733 h 5203734"/>
              <a:gd name="connsiteX5" fmla="*/ 1331928 w 3051791"/>
              <a:gd name="connsiteY5" fmla="*/ 5203734 h 5203734"/>
              <a:gd name="connsiteX6" fmla="*/ 0 w 3051791"/>
              <a:gd name="connsiteY6" fmla="*/ 0 h 5203734"/>
              <a:gd name="connsiteX7" fmla="*/ 1263727 w 3051791"/>
              <a:gd name="connsiteY7" fmla="*/ 0 h 5203734"/>
              <a:gd name="connsiteX0" fmla="*/ 1263727 w 3051791"/>
              <a:gd name="connsiteY0" fmla="*/ 0 h 5203734"/>
              <a:gd name="connsiteX1" fmla="*/ 1862129 w 3051791"/>
              <a:gd name="connsiteY1" fmla="*/ 491021 h 5203734"/>
              <a:gd name="connsiteX2" fmla="*/ 3051791 w 3051791"/>
              <a:gd name="connsiteY2" fmla="*/ 5203734 h 5203734"/>
              <a:gd name="connsiteX3" fmla="*/ 1836493 w 3051791"/>
              <a:gd name="connsiteY3" fmla="*/ 5203733 h 5203734"/>
              <a:gd name="connsiteX4" fmla="*/ 1331928 w 3051791"/>
              <a:gd name="connsiteY4" fmla="*/ 5203734 h 5203734"/>
              <a:gd name="connsiteX5" fmla="*/ 0 w 3051791"/>
              <a:gd name="connsiteY5" fmla="*/ 0 h 5203734"/>
              <a:gd name="connsiteX6" fmla="*/ 1263727 w 3051791"/>
              <a:gd name="connsiteY6" fmla="*/ 0 h 5203734"/>
              <a:gd name="connsiteX0" fmla="*/ 1263727 w 3051791"/>
              <a:gd name="connsiteY0" fmla="*/ 0 h 5203734"/>
              <a:gd name="connsiteX1" fmla="*/ 3051791 w 3051791"/>
              <a:gd name="connsiteY1" fmla="*/ 5203734 h 5203734"/>
              <a:gd name="connsiteX2" fmla="*/ 1836493 w 3051791"/>
              <a:gd name="connsiteY2" fmla="*/ 5203733 h 5203734"/>
              <a:gd name="connsiteX3" fmla="*/ 1331928 w 3051791"/>
              <a:gd name="connsiteY3" fmla="*/ 5203734 h 5203734"/>
              <a:gd name="connsiteX4" fmla="*/ 0 w 3051791"/>
              <a:gd name="connsiteY4" fmla="*/ 0 h 5203734"/>
              <a:gd name="connsiteX5" fmla="*/ 1263727 w 3051791"/>
              <a:gd name="connsiteY5" fmla="*/ 0 h 5203734"/>
              <a:gd name="connsiteX0" fmla="*/ 1263727 w 3051791"/>
              <a:gd name="connsiteY0" fmla="*/ 0 h 5203734"/>
              <a:gd name="connsiteX1" fmla="*/ 3051791 w 3051791"/>
              <a:gd name="connsiteY1" fmla="*/ 5203734 h 5203734"/>
              <a:gd name="connsiteX2" fmla="*/ 1331928 w 3051791"/>
              <a:gd name="connsiteY2" fmla="*/ 5203734 h 5203734"/>
              <a:gd name="connsiteX3" fmla="*/ 0 w 3051791"/>
              <a:gd name="connsiteY3" fmla="*/ 0 h 5203734"/>
              <a:gd name="connsiteX4" fmla="*/ 1263727 w 3051791"/>
              <a:gd name="connsiteY4" fmla="*/ 0 h 5203734"/>
              <a:gd name="connsiteX0" fmla="*/ 1263727 w 2567993"/>
              <a:gd name="connsiteY0" fmla="*/ 0 h 5211455"/>
              <a:gd name="connsiteX1" fmla="*/ 2567993 w 2567993"/>
              <a:gd name="connsiteY1" fmla="*/ 5211455 h 5211455"/>
              <a:gd name="connsiteX2" fmla="*/ 1331928 w 2567993"/>
              <a:gd name="connsiteY2" fmla="*/ 5203734 h 5211455"/>
              <a:gd name="connsiteX3" fmla="*/ 0 w 2567993"/>
              <a:gd name="connsiteY3" fmla="*/ 0 h 5211455"/>
              <a:gd name="connsiteX4" fmla="*/ 1263727 w 2567993"/>
              <a:gd name="connsiteY4" fmla="*/ 0 h 5211455"/>
              <a:gd name="connsiteX0" fmla="*/ 1263727 w 2567993"/>
              <a:gd name="connsiteY0" fmla="*/ 0 h 5211455"/>
              <a:gd name="connsiteX1" fmla="*/ 2567993 w 2567993"/>
              <a:gd name="connsiteY1" fmla="*/ 5211455 h 5211455"/>
              <a:gd name="connsiteX2" fmla="*/ 1226097 w 2567993"/>
              <a:gd name="connsiteY2" fmla="*/ 5203734 h 5211455"/>
              <a:gd name="connsiteX3" fmla="*/ 0 w 2567993"/>
              <a:gd name="connsiteY3" fmla="*/ 0 h 5211455"/>
              <a:gd name="connsiteX4" fmla="*/ 1263727 w 2567993"/>
              <a:gd name="connsiteY4" fmla="*/ 0 h 5211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7993" h="5211455">
                <a:moveTo>
                  <a:pt x="1263727" y="0"/>
                </a:moveTo>
                <a:lnTo>
                  <a:pt x="2567993" y="5211455"/>
                </a:lnTo>
                <a:lnTo>
                  <a:pt x="1226097" y="5203734"/>
                </a:lnTo>
                <a:lnTo>
                  <a:pt x="0" y="0"/>
                </a:lnTo>
                <a:lnTo>
                  <a:pt x="1263727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>
                <a:latin typeface="Myriad Pro" panose="020B0503030403020204" pitchFamily="34" charset="0"/>
              </a:defRPr>
            </a:lvl1pPr>
          </a:lstStyle>
          <a:p>
            <a:endParaRPr lang="en-GB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49E92BBC-A462-4006-8D86-D41D13A39C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10902" y="8313"/>
            <a:ext cx="4192925" cy="1240199"/>
          </a:xfrm>
          <a:prstGeom prst="rect">
            <a:avLst/>
          </a:prstGeom>
        </p:spPr>
      </p:pic>
      <p:sp>
        <p:nvSpPr>
          <p:cNvPr id="15" name="Text Placeholder 39">
            <a:extLst>
              <a:ext uri="{FF2B5EF4-FFF2-40B4-BE49-F238E27FC236}">
                <a16:creationId xmlns:a16="http://schemas.microsoft.com/office/drawing/2014/main" id="{6C067C5A-BAB2-4510-8AF0-372CD541FD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55470" y="1319400"/>
            <a:ext cx="3092876" cy="11380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ts val="2500"/>
              </a:lnSpc>
              <a:buNone/>
              <a:defRPr sz="2700" b="1">
                <a:solidFill>
                  <a:srgbClr val="808285"/>
                </a:solidFill>
                <a:latin typeface="Myriad Pro" panose="020B0503030403020204" pitchFamily="34" charset="0"/>
              </a:defRPr>
            </a:lvl1pPr>
            <a:lvl2pPr marL="457202" indent="0">
              <a:buNone/>
              <a:defRPr sz="2359">
                <a:latin typeface="Myriad Pro" panose="020B0503030403020204" pitchFamily="34" charset="0"/>
              </a:defRPr>
            </a:lvl2pPr>
            <a:lvl3pPr marL="914406" indent="0">
              <a:buNone/>
              <a:defRPr sz="2359">
                <a:latin typeface="Myriad Pro" panose="020B0503030403020204" pitchFamily="34" charset="0"/>
              </a:defRPr>
            </a:lvl3pPr>
            <a:lvl4pPr marL="1371608" indent="0">
              <a:buNone/>
              <a:defRPr sz="2359">
                <a:latin typeface="Myriad Pro" panose="020B0503030403020204" pitchFamily="34" charset="0"/>
              </a:defRPr>
            </a:lvl4pPr>
            <a:lvl5pPr marL="1828812" indent="0">
              <a:buNone/>
              <a:defRPr sz="2359"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 dirty="0"/>
              <a:t>Add hashtags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8BB9A39-F64B-4C57-A794-F7FB344A5D97}"/>
              </a:ext>
            </a:extLst>
          </p:cNvPr>
          <p:cNvSpPr/>
          <p:nvPr userDrawn="1"/>
        </p:nvSpPr>
        <p:spPr>
          <a:xfrm>
            <a:off x="1" y="0"/>
            <a:ext cx="205258" cy="6858000"/>
          </a:xfrm>
          <a:prstGeom prst="rect">
            <a:avLst/>
          </a:prstGeom>
          <a:solidFill>
            <a:srgbClr val="80828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1500">
              <a:solidFill>
                <a:prstClr val="white"/>
              </a:solidFill>
            </a:endParaRPr>
          </a:p>
        </p:txBody>
      </p:sp>
      <p:sp>
        <p:nvSpPr>
          <p:cNvPr id="18" name="Graphic 51">
            <a:extLst>
              <a:ext uri="{FF2B5EF4-FFF2-40B4-BE49-F238E27FC236}">
                <a16:creationId xmlns:a16="http://schemas.microsoft.com/office/drawing/2014/main" id="{3105DA27-E1F4-4DDC-96A4-440D3F18FD0A}"/>
              </a:ext>
            </a:extLst>
          </p:cNvPr>
          <p:cNvSpPr/>
          <p:nvPr userDrawn="1"/>
        </p:nvSpPr>
        <p:spPr>
          <a:xfrm>
            <a:off x="5884032" y="2146956"/>
            <a:ext cx="1974913" cy="4731030"/>
          </a:xfrm>
          <a:custGeom>
            <a:avLst/>
            <a:gdLst>
              <a:gd name="connsiteX0" fmla="*/ 1269465 w 2289910"/>
              <a:gd name="connsiteY0" fmla="*/ 4922619 h 4922618"/>
              <a:gd name="connsiteX1" fmla="*/ 2289910 w 2289910"/>
              <a:gd name="connsiteY1" fmla="*/ 4922619 h 4922618"/>
              <a:gd name="connsiteX2" fmla="*/ 1032512 w 2289910"/>
              <a:gd name="connsiteY2" fmla="*/ 0 h 4922618"/>
              <a:gd name="connsiteX3" fmla="*/ 0 w 2289910"/>
              <a:gd name="connsiteY3" fmla="*/ 0 h 4922618"/>
              <a:gd name="connsiteX0" fmla="*/ 1294403 w 2314848"/>
              <a:gd name="connsiteY0" fmla="*/ 4922619 h 4922619"/>
              <a:gd name="connsiteX1" fmla="*/ 2314848 w 2314848"/>
              <a:gd name="connsiteY1" fmla="*/ 4922619 h 4922619"/>
              <a:gd name="connsiteX2" fmla="*/ 1057450 w 2314848"/>
              <a:gd name="connsiteY2" fmla="*/ 0 h 4922619"/>
              <a:gd name="connsiteX3" fmla="*/ 0 w 2314848"/>
              <a:gd name="connsiteY3" fmla="*/ 0 h 4922619"/>
              <a:gd name="connsiteX4" fmla="*/ 1294403 w 2314848"/>
              <a:gd name="connsiteY4" fmla="*/ 4922619 h 4922619"/>
              <a:gd name="connsiteX0" fmla="*/ 1319341 w 2339786"/>
              <a:gd name="connsiteY0" fmla="*/ 4922619 h 4922619"/>
              <a:gd name="connsiteX1" fmla="*/ 2339786 w 2339786"/>
              <a:gd name="connsiteY1" fmla="*/ 4922619 h 4922619"/>
              <a:gd name="connsiteX2" fmla="*/ 1082388 w 2339786"/>
              <a:gd name="connsiteY2" fmla="*/ 0 h 4922619"/>
              <a:gd name="connsiteX3" fmla="*/ 0 w 2339786"/>
              <a:gd name="connsiteY3" fmla="*/ 16626 h 4922619"/>
              <a:gd name="connsiteX4" fmla="*/ 1319341 w 2339786"/>
              <a:gd name="connsiteY4" fmla="*/ 4922619 h 4922619"/>
              <a:gd name="connsiteX0" fmla="*/ 1206130 w 2339786"/>
              <a:gd name="connsiteY0" fmla="*/ 4731030 h 4922619"/>
              <a:gd name="connsiteX1" fmla="*/ 2339786 w 2339786"/>
              <a:gd name="connsiteY1" fmla="*/ 4922619 h 4922619"/>
              <a:gd name="connsiteX2" fmla="*/ 1082388 w 2339786"/>
              <a:gd name="connsiteY2" fmla="*/ 0 h 4922619"/>
              <a:gd name="connsiteX3" fmla="*/ 0 w 2339786"/>
              <a:gd name="connsiteY3" fmla="*/ 16626 h 4922619"/>
              <a:gd name="connsiteX4" fmla="*/ 1206130 w 2339786"/>
              <a:gd name="connsiteY4" fmla="*/ 4731030 h 4922619"/>
              <a:gd name="connsiteX0" fmla="*/ 1206130 w 2139489"/>
              <a:gd name="connsiteY0" fmla="*/ 4731030 h 4731030"/>
              <a:gd name="connsiteX1" fmla="*/ 2139489 w 2139489"/>
              <a:gd name="connsiteY1" fmla="*/ 4704905 h 4731030"/>
              <a:gd name="connsiteX2" fmla="*/ 1082388 w 2139489"/>
              <a:gd name="connsiteY2" fmla="*/ 0 h 4731030"/>
              <a:gd name="connsiteX3" fmla="*/ 0 w 2139489"/>
              <a:gd name="connsiteY3" fmla="*/ 16626 h 4731030"/>
              <a:gd name="connsiteX4" fmla="*/ 1206130 w 2139489"/>
              <a:gd name="connsiteY4" fmla="*/ 4731030 h 4731030"/>
              <a:gd name="connsiteX0" fmla="*/ 1206130 w 2139489"/>
              <a:gd name="connsiteY0" fmla="*/ 4731030 h 4731030"/>
              <a:gd name="connsiteX1" fmla="*/ 2139489 w 2139489"/>
              <a:gd name="connsiteY1" fmla="*/ 4704905 h 4731030"/>
              <a:gd name="connsiteX2" fmla="*/ 995302 w 2139489"/>
              <a:gd name="connsiteY2" fmla="*/ 0 h 4731030"/>
              <a:gd name="connsiteX3" fmla="*/ 0 w 2139489"/>
              <a:gd name="connsiteY3" fmla="*/ 16626 h 4731030"/>
              <a:gd name="connsiteX4" fmla="*/ 1206130 w 2139489"/>
              <a:gd name="connsiteY4" fmla="*/ 4731030 h 4731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9489" h="4731030">
                <a:moveTo>
                  <a:pt x="1206130" y="4731030"/>
                </a:moveTo>
                <a:lnTo>
                  <a:pt x="2139489" y="4704905"/>
                </a:lnTo>
                <a:lnTo>
                  <a:pt x="995302" y="0"/>
                </a:lnTo>
                <a:lnTo>
                  <a:pt x="0" y="16626"/>
                </a:lnTo>
                <a:cubicBezTo>
                  <a:pt x="423155" y="1657499"/>
                  <a:pt x="782975" y="3090157"/>
                  <a:pt x="1206130" y="4731030"/>
                </a:cubicBezTo>
                <a:close/>
              </a:path>
            </a:pathLst>
          </a:custGeom>
          <a:solidFill>
            <a:srgbClr val="808285">
              <a:alpha val="15000"/>
            </a:srgbClr>
          </a:solidFill>
          <a:ln w="11784" cap="flat">
            <a:noFill/>
            <a:prstDash val="solid"/>
            <a:miter/>
          </a:ln>
        </p:spPr>
        <p:txBody>
          <a:bodyPr rtlCol="0" anchor="ctr"/>
          <a:lstStyle/>
          <a:p>
            <a:pPr defTabSz="457200"/>
            <a:endParaRPr lang="en-GB">
              <a:solidFill>
                <a:prstClr val="black"/>
              </a:solidFill>
            </a:endParaRPr>
          </a:p>
        </p:txBody>
      </p:sp>
      <p:sp>
        <p:nvSpPr>
          <p:cNvPr id="20" name="Graphic 15">
            <a:extLst>
              <a:ext uri="{FF2B5EF4-FFF2-40B4-BE49-F238E27FC236}">
                <a16:creationId xmlns:a16="http://schemas.microsoft.com/office/drawing/2014/main" id="{252C2903-E64B-4DBF-ACF7-95BB2B4B5879}"/>
              </a:ext>
            </a:extLst>
          </p:cNvPr>
          <p:cNvSpPr/>
          <p:nvPr userDrawn="1"/>
        </p:nvSpPr>
        <p:spPr>
          <a:xfrm>
            <a:off x="4866940" y="3412893"/>
            <a:ext cx="4281171" cy="2143604"/>
          </a:xfrm>
          <a:custGeom>
            <a:avLst/>
            <a:gdLst>
              <a:gd name="connsiteX0" fmla="*/ 522216 w 4514109"/>
              <a:gd name="connsiteY0" fmla="*/ 2124554 h 2124553"/>
              <a:gd name="connsiteX1" fmla="*/ 4514110 w 4514109"/>
              <a:gd name="connsiteY1" fmla="*/ 2124554 h 2124553"/>
              <a:gd name="connsiteX2" fmla="*/ 4514110 w 4514109"/>
              <a:gd name="connsiteY2" fmla="*/ 0 h 2124553"/>
              <a:gd name="connsiteX3" fmla="*/ 0 w 4514109"/>
              <a:gd name="connsiteY3" fmla="*/ 0 h 2124553"/>
              <a:gd name="connsiteX0" fmla="*/ 522216 w 4637935"/>
              <a:gd name="connsiteY0" fmla="*/ 2124554 h 2124554"/>
              <a:gd name="connsiteX1" fmla="*/ 4514110 w 4637935"/>
              <a:gd name="connsiteY1" fmla="*/ 2124554 h 2124554"/>
              <a:gd name="connsiteX2" fmla="*/ 4637935 w 4637935"/>
              <a:gd name="connsiteY2" fmla="*/ 0 h 2124554"/>
              <a:gd name="connsiteX3" fmla="*/ 0 w 4637935"/>
              <a:gd name="connsiteY3" fmla="*/ 0 h 2124554"/>
              <a:gd name="connsiteX0" fmla="*/ 522216 w 4637935"/>
              <a:gd name="connsiteY0" fmla="*/ 2124554 h 2134079"/>
              <a:gd name="connsiteX1" fmla="*/ 4628410 w 4637935"/>
              <a:gd name="connsiteY1" fmla="*/ 2134079 h 2134079"/>
              <a:gd name="connsiteX2" fmla="*/ 4637935 w 4637935"/>
              <a:gd name="connsiteY2" fmla="*/ 0 h 2134079"/>
              <a:gd name="connsiteX3" fmla="*/ 0 w 4637935"/>
              <a:gd name="connsiteY3" fmla="*/ 0 h 2134079"/>
              <a:gd name="connsiteX0" fmla="*/ 522216 w 4637935"/>
              <a:gd name="connsiteY0" fmla="*/ 2124554 h 2143604"/>
              <a:gd name="connsiteX1" fmla="*/ 4628410 w 4637935"/>
              <a:gd name="connsiteY1" fmla="*/ 2143604 h 2143604"/>
              <a:gd name="connsiteX2" fmla="*/ 4637935 w 4637935"/>
              <a:gd name="connsiteY2" fmla="*/ 0 h 2143604"/>
              <a:gd name="connsiteX3" fmla="*/ 0 w 4637935"/>
              <a:gd name="connsiteY3" fmla="*/ 0 h 2143604"/>
              <a:gd name="connsiteX0" fmla="*/ 522216 w 4637935"/>
              <a:gd name="connsiteY0" fmla="*/ 2124554 h 2143604"/>
              <a:gd name="connsiteX1" fmla="*/ 4637331 w 4637935"/>
              <a:gd name="connsiteY1" fmla="*/ 2143604 h 2143604"/>
              <a:gd name="connsiteX2" fmla="*/ 4637935 w 4637935"/>
              <a:gd name="connsiteY2" fmla="*/ 0 h 2143604"/>
              <a:gd name="connsiteX3" fmla="*/ 0 w 4637935"/>
              <a:gd name="connsiteY3" fmla="*/ 0 h 2143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7935" h="2143604">
                <a:moveTo>
                  <a:pt x="522216" y="2124554"/>
                </a:moveTo>
                <a:lnTo>
                  <a:pt x="4637331" y="2143604"/>
                </a:lnTo>
                <a:cubicBezTo>
                  <a:pt x="4637532" y="1429069"/>
                  <a:pt x="4637734" y="714535"/>
                  <a:pt x="4637935" y="0"/>
                </a:cubicBezTo>
                <a:lnTo>
                  <a:pt x="0" y="0"/>
                </a:lnTo>
              </a:path>
            </a:pathLst>
          </a:custGeom>
          <a:solidFill>
            <a:srgbClr val="808285">
              <a:alpha val="90000"/>
            </a:srgbClr>
          </a:solidFill>
          <a:ln w="11788" cap="flat">
            <a:noFill/>
            <a:prstDash val="solid"/>
            <a:miter/>
          </a:ln>
        </p:spPr>
        <p:txBody>
          <a:bodyPr rtlCol="0" anchor="ctr"/>
          <a:lstStyle/>
          <a:p>
            <a:pPr defTabSz="457200"/>
            <a:endParaRPr lang="en-GB">
              <a:solidFill>
                <a:prstClr val="black"/>
              </a:solidFill>
            </a:endParaRPr>
          </a:p>
        </p:txBody>
      </p:sp>
      <p:sp>
        <p:nvSpPr>
          <p:cNvPr id="21" name="Text Placeholder 39">
            <a:extLst>
              <a:ext uri="{FF2B5EF4-FFF2-40B4-BE49-F238E27FC236}">
                <a16:creationId xmlns:a16="http://schemas.microsoft.com/office/drawing/2014/main" id="{719D8095-902B-4AC5-8D0F-A66756B3E43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75386" y="3894591"/>
            <a:ext cx="2502211" cy="5875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994"/>
              </a:lnSpc>
              <a:buNone/>
              <a:defRPr sz="3901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2" indent="0">
              <a:buNone/>
              <a:defRPr sz="2359">
                <a:latin typeface="Myriad Pro" panose="020B0503030403020204" pitchFamily="34" charset="0"/>
              </a:defRPr>
            </a:lvl2pPr>
            <a:lvl3pPr marL="914406" indent="0">
              <a:buNone/>
              <a:defRPr sz="2359">
                <a:latin typeface="Myriad Pro" panose="020B0503030403020204" pitchFamily="34" charset="0"/>
              </a:defRPr>
            </a:lvl3pPr>
            <a:lvl4pPr marL="1371608" indent="0">
              <a:buNone/>
              <a:defRPr sz="2359">
                <a:latin typeface="Myriad Pro" panose="020B0503030403020204" pitchFamily="34" charset="0"/>
              </a:defRPr>
            </a:lvl4pPr>
            <a:lvl5pPr marL="1828812" indent="0">
              <a:buNone/>
              <a:defRPr sz="2359"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22" name="Graphic 2">
            <a:extLst>
              <a:ext uri="{FF2B5EF4-FFF2-40B4-BE49-F238E27FC236}">
                <a16:creationId xmlns:a16="http://schemas.microsoft.com/office/drawing/2014/main" id="{1A754CBF-7133-4404-9A56-4983B66CFBA9}"/>
              </a:ext>
            </a:extLst>
          </p:cNvPr>
          <p:cNvSpPr/>
          <p:nvPr userDrawn="1"/>
        </p:nvSpPr>
        <p:spPr>
          <a:xfrm>
            <a:off x="205259" y="6515863"/>
            <a:ext cx="5439906" cy="356399"/>
          </a:xfrm>
          <a:custGeom>
            <a:avLst/>
            <a:gdLst>
              <a:gd name="connsiteX0" fmla="*/ 0 w 6032778"/>
              <a:gd name="connsiteY0" fmla="*/ 341376 h 342804"/>
              <a:gd name="connsiteX1" fmla="*/ 0 w 6032778"/>
              <a:gd name="connsiteY1" fmla="*/ 0 h 342804"/>
              <a:gd name="connsiteX2" fmla="*/ 5926892 w 6032778"/>
              <a:gd name="connsiteY2" fmla="*/ 0 h 342804"/>
              <a:gd name="connsiteX3" fmla="*/ 6032779 w 6032778"/>
              <a:gd name="connsiteY3" fmla="*/ 342805 h 342804"/>
              <a:gd name="connsiteX0" fmla="*/ 0 w 6032779"/>
              <a:gd name="connsiteY0" fmla="*/ 341376 h 342805"/>
              <a:gd name="connsiteX1" fmla="*/ 0 w 6032779"/>
              <a:gd name="connsiteY1" fmla="*/ 0 h 342805"/>
              <a:gd name="connsiteX2" fmla="*/ 5839806 w 6032779"/>
              <a:gd name="connsiteY2" fmla="*/ 0 h 342805"/>
              <a:gd name="connsiteX3" fmla="*/ 6032779 w 6032779"/>
              <a:gd name="connsiteY3" fmla="*/ 342805 h 342805"/>
              <a:gd name="connsiteX4" fmla="*/ 0 w 6032779"/>
              <a:gd name="connsiteY4" fmla="*/ 341376 h 342805"/>
              <a:gd name="connsiteX0" fmla="*/ 0 w 5902151"/>
              <a:gd name="connsiteY0" fmla="*/ 341376 h 341376"/>
              <a:gd name="connsiteX1" fmla="*/ 0 w 5902151"/>
              <a:gd name="connsiteY1" fmla="*/ 0 h 341376"/>
              <a:gd name="connsiteX2" fmla="*/ 5839806 w 5902151"/>
              <a:gd name="connsiteY2" fmla="*/ 0 h 341376"/>
              <a:gd name="connsiteX3" fmla="*/ 5902151 w 5902151"/>
              <a:gd name="connsiteY3" fmla="*/ 334096 h 341376"/>
              <a:gd name="connsiteX4" fmla="*/ 0 w 5902151"/>
              <a:gd name="connsiteY4" fmla="*/ 341376 h 341376"/>
              <a:gd name="connsiteX0" fmla="*/ 0 w 5906612"/>
              <a:gd name="connsiteY0" fmla="*/ 341376 h 351938"/>
              <a:gd name="connsiteX1" fmla="*/ 0 w 5906612"/>
              <a:gd name="connsiteY1" fmla="*/ 0 h 351938"/>
              <a:gd name="connsiteX2" fmla="*/ 5839806 w 5906612"/>
              <a:gd name="connsiteY2" fmla="*/ 0 h 351938"/>
              <a:gd name="connsiteX3" fmla="*/ 5906612 w 5906612"/>
              <a:gd name="connsiteY3" fmla="*/ 351938 h 351938"/>
              <a:gd name="connsiteX4" fmla="*/ 0 w 5906612"/>
              <a:gd name="connsiteY4" fmla="*/ 341376 h 351938"/>
              <a:gd name="connsiteX0" fmla="*/ 0 w 5906612"/>
              <a:gd name="connsiteY0" fmla="*/ 341376 h 351938"/>
              <a:gd name="connsiteX1" fmla="*/ 0 w 5906612"/>
              <a:gd name="connsiteY1" fmla="*/ 0 h 351938"/>
              <a:gd name="connsiteX2" fmla="*/ 5804123 w 5906612"/>
              <a:gd name="connsiteY2" fmla="*/ 0 h 351938"/>
              <a:gd name="connsiteX3" fmla="*/ 5906612 w 5906612"/>
              <a:gd name="connsiteY3" fmla="*/ 351938 h 351938"/>
              <a:gd name="connsiteX4" fmla="*/ 0 w 5906612"/>
              <a:gd name="connsiteY4" fmla="*/ 341376 h 351938"/>
              <a:gd name="connsiteX0" fmla="*/ 0 w 5884310"/>
              <a:gd name="connsiteY0" fmla="*/ 341376 h 351938"/>
              <a:gd name="connsiteX1" fmla="*/ 0 w 5884310"/>
              <a:gd name="connsiteY1" fmla="*/ 0 h 351938"/>
              <a:gd name="connsiteX2" fmla="*/ 5804123 w 5884310"/>
              <a:gd name="connsiteY2" fmla="*/ 0 h 351938"/>
              <a:gd name="connsiteX3" fmla="*/ 5884310 w 5884310"/>
              <a:gd name="connsiteY3" fmla="*/ 351938 h 351938"/>
              <a:gd name="connsiteX4" fmla="*/ 0 w 5884310"/>
              <a:gd name="connsiteY4" fmla="*/ 341376 h 351938"/>
              <a:gd name="connsiteX0" fmla="*/ 0 w 5893231"/>
              <a:gd name="connsiteY0" fmla="*/ 341376 h 356399"/>
              <a:gd name="connsiteX1" fmla="*/ 0 w 5893231"/>
              <a:gd name="connsiteY1" fmla="*/ 0 h 356399"/>
              <a:gd name="connsiteX2" fmla="*/ 5804123 w 5893231"/>
              <a:gd name="connsiteY2" fmla="*/ 0 h 356399"/>
              <a:gd name="connsiteX3" fmla="*/ 5893231 w 5893231"/>
              <a:gd name="connsiteY3" fmla="*/ 356399 h 356399"/>
              <a:gd name="connsiteX4" fmla="*/ 0 w 5893231"/>
              <a:gd name="connsiteY4" fmla="*/ 341376 h 35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3231" h="356399">
                <a:moveTo>
                  <a:pt x="0" y="341376"/>
                </a:moveTo>
                <a:lnTo>
                  <a:pt x="0" y="0"/>
                </a:lnTo>
                <a:lnTo>
                  <a:pt x="5804123" y="0"/>
                </a:lnTo>
                <a:lnTo>
                  <a:pt x="5893231" y="356399"/>
                </a:lnTo>
                <a:lnTo>
                  <a:pt x="0" y="341376"/>
                </a:lnTo>
                <a:close/>
              </a:path>
            </a:pathLst>
          </a:custGeom>
          <a:solidFill>
            <a:srgbClr val="808285">
              <a:alpha val="90000"/>
            </a:srgbClr>
          </a:solidFill>
          <a:ln w="11753" cap="flat">
            <a:noFill/>
            <a:prstDash val="solid"/>
            <a:miter/>
          </a:ln>
        </p:spPr>
        <p:txBody>
          <a:bodyPr rtlCol="0" anchor="ctr"/>
          <a:lstStyle/>
          <a:p>
            <a:pPr defTabSz="457200"/>
            <a:endParaRPr lang="en-GB">
              <a:solidFill>
                <a:prstClr val="black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0B2D88-9ABE-4C19-BBDF-E0FFEAFB4977}"/>
              </a:ext>
            </a:extLst>
          </p:cNvPr>
          <p:cNvSpPr txBox="1"/>
          <p:nvPr userDrawn="1"/>
        </p:nvSpPr>
        <p:spPr>
          <a:xfrm>
            <a:off x="279878" y="6555745"/>
            <a:ext cx="49722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1050" dirty="0">
                <a:solidFill>
                  <a:prstClr val="white"/>
                </a:solidFill>
                <a:latin typeface="Avenir" panose="020B0503020203020204" pitchFamily="34" charset="0"/>
              </a:rPr>
              <a:t>ela.europa.eu/</a:t>
            </a:r>
            <a:r>
              <a:rPr lang="en-GB" sz="1050" dirty="0" err="1">
                <a:solidFill>
                  <a:prstClr val="white"/>
                </a:solidFill>
                <a:latin typeface="Avenir" panose="020B0503020203020204" pitchFamily="34" charset="0"/>
              </a:rPr>
              <a:t>en</a:t>
            </a:r>
            <a:r>
              <a:rPr lang="en-GB" sz="1050" dirty="0">
                <a:solidFill>
                  <a:prstClr val="white"/>
                </a:solidFill>
                <a:latin typeface="Avenir" panose="020B0503020203020204" pitchFamily="34" charset="0"/>
              </a:rPr>
              <a:t>/campaigns/rights-for-all-seasons</a:t>
            </a:r>
          </a:p>
        </p:txBody>
      </p:sp>
      <p:sp>
        <p:nvSpPr>
          <p:cNvPr id="24" name="Picture Placeholder 33">
            <a:extLst>
              <a:ext uri="{FF2B5EF4-FFF2-40B4-BE49-F238E27FC236}">
                <a16:creationId xmlns:a16="http://schemas.microsoft.com/office/drawing/2014/main" id="{B24AD581-632E-42F0-99DB-DD8E2AB6CFD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96985" y="4165"/>
            <a:ext cx="5369216" cy="6511564"/>
          </a:xfrm>
          <a:custGeom>
            <a:avLst/>
            <a:gdLst>
              <a:gd name="connsiteX0" fmla="*/ 0 w 5209020"/>
              <a:gd name="connsiteY0" fmla="*/ 0 h 5680075"/>
              <a:gd name="connsiteX1" fmla="*/ 3675495 w 5209020"/>
              <a:gd name="connsiteY1" fmla="*/ 0 h 5680075"/>
              <a:gd name="connsiteX2" fmla="*/ 3677732 w 5209020"/>
              <a:gd name="connsiteY2" fmla="*/ 0 h 5680075"/>
              <a:gd name="connsiteX3" fmla="*/ 3677732 w 5209020"/>
              <a:gd name="connsiteY3" fmla="*/ 8286 h 5680075"/>
              <a:gd name="connsiteX4" fmla="*/ 5209020 w 5209020"/>
              <a:gd name="connsiteY4" fmla="*/ 5680075 h 5680075"/>
              <a:gd name="connsiteX5" fmla="*/ 3675495 w 5209020"/>
              <a:gd name="connsiteY5" fmla="*/ 5680075 h 5680075"/>
              <a:gd name="connsiteX6" fmla="*/ 3675495 w 5209020"/>
              <a:gd name="connsiteY6" fmla="*/ 5678993 h 5680075"/>
              <a:gd name="connsiteX7" fmla="*/ 0 w 5209020"/>
              <a:gd name="connsiteY7" fmla="*/ 5678993 h 5680075"/>
              <a:gd name="connsiteX0" fmla="*/ 0 w 5037480"/>
              <a:gd name="connsiteY0" fmla="*/ 0 h 5689103"/>
              <a:gd name="connsiteX1" fmla="*/ 3675495 w 5037480"/>
              <a:gd name="connsiteY1" fmla="*/ 0 h 5689103"/>
              <a:gd name="connsiteX2" fmla="*/ 3677732 w 5037480"/>
              <a:gd name="connsiteY2" fmla="*/ 0 h 5689103"/>
              <a:gd name="connsiteX3" fmla="*/ 3677732 w 5037480"/>
              <a:gd name="connsiteY3" fmla="*/ 8286 h 5689103"/>
              <a:gd name="connsiteX4" fmla="*/ 5037480 w 5037480"/>
              <a:gd name="connsiteY4" fmla="*/ 5689103 h 5689103"/>
              <a:gd name="connsiteX5" fmla="*/ 3675495 w 5037480"/>
              <a:gd name="connsiteY5" fmla="*/ 5680075 h 5689103"/>
              <a:gd name="connsiteX6" fmla="*/ 3675495 w 5037480"/>
              <a:gd name="connsiteY6" fmla="*/ 5678993 h 5689103"/>
              <a:gd name="connsiteX7" fmla="*/ 0 w 5037480"/>
              <a:gd name="connsiteY7" fmla="*/ 5678993 h 5689103"/>
              <a:gd name="connsiteX8" fmla="*/ 0 w 5037480"/>
              <a:gd name="connsiteY8" fmla="*/ 0 h 5689103"/>
              <a:gd name="connsiteX0" fmla="*/ 0 w 5047144"/>
              <a:gd name="connsiteY0" fmla="*/ 0 h 5680075"/>
              <a:gd name="connsiteX1" fmla="*/ 3675495 w 5047144"/>
              <a:gd name="connsiteY1" fmla="*/ 0 h 5680075"/>
              <a:gd name="connsiteX2" fmla="*/ 3677732 w 5047144"/>
              <a:gd name="connsiteY2" fmla="*/ 0 h 5680075"/>
              <a:gd name="connsiteX3" fmla="*/ 3677732 w 5047144"/>
              <a:gd name="connsiteY3" fmla="*/ 8286 h 5680075"/>
              <a:gd name="connsiteX4" fmla="*/ 5047144 w 5047144"/>
              <a:gd name="connsiteY4" fmla="*/ 5679439 h 5680075"/>
              <a:gd name="connsiteX5" fmla="*/ 3675495 w 5047144"/>
              <a:gd name="connsiteY5" fmla="*/ 5680075 h 5680075"/>
              <a:gd name="connsiteX6" fmla="*/ 3675495 w 5047144"/>
              <a:gd name="connsiteY6" fmla="*/ 5678993 h 5680075"/>
              <a:gd name="connsiteX7" fmla="*/ 0 w 5047144"/>
              <a:gd name="connsiteY7" fmla="*/ 5678993 h 5680075"/>
              <a:gd name="connsiteX8" fmla="*/ 0 w 5047144"/>
              <a:gd name="connsiteY8" fmla="*/ 0 h 5680075"/>
              <a:gd name="connsiteX0" fmla="*/ 28993 w 5076137"/>
              <a:gd name="connsiteY0" fmla="*/ 0 h 5680075"/>
              <a:gd name="connsiteX1" fmla="*/ 3704488 w 5076137"/>
              <a:gd name="connsiteY1" fmla="*/ 0 h 5680075"/>
              <a:gd name="connsiteX2" fmla="*/ 3706725 w 5076137"/>
              <a:gd name="connsiteY2" fmla="*/ 0 h 5680075"/>
              <a:gd name="connsiteX3" fmla="*/ 3706725 w 5076137"/>
              <a:gd name="connsiteY3" fmla="*/ 8286 h 5680075"/>
              <a:gd name="connsiteX4" fmla="*/ 5076137 w 5076137"/>
              <a:gd name="connsiteY4" fmla="*/ 5679439 h 5680075"/>
              <a:gd name="connsiteX5" fmla="*/ 3704488 w 5076137"/>
              <a:gd name="connsiteY5" fmla="*/ 5680075 h 5680075"/>
              <a:gd name="connsiteX6" fmla="*/ 3704488 w 5076137"/>
              <a:gd name="connsiteY6" fmla="*/ 5678993 h 5680075"/>
              <a:gd name="connsiteX7" fmla="*/ 0 w 5076137"/>
              <a:gd name="connsiteY7" fmla="*/ 5674160 h 5680075"/>
              <a:gd name="connsiteX8" fmla="*/ 28993 w 5076137"/>
              <a:gd name="connsiteY8" fmla="*/ 0 h 5680075"/>
              <a:gd name="connsiteX0" fmla="*/ 28993 w 5076137"/>
              <a:gd name="connsiteY0" fmla="*/ 0 h 5680075"/>
              <a:gd name="connsiteX1" fmla="*/ 3704488 w 5076137"/>
              <a:gd name="connsiteY1" fmla="*/ 0 h 5680075"/>
              <a:gd name="connsiteX2" fmla="*/ 3706725 w 5076137"/>
              <a:gd name="connsiteY2" fmla="*/ 0 h 5680075"/>
              <a:gd name="connsiteX3" fmla="*/ 3706725 w 5076137"/>
              <a:gd name="connsiteY3" fmla="*/ 8286 h 5680075"/>
              <a:gd name="connsiteX4" fmla="*/ 5076137 w 5076137"/>
              <a:gd name="connsiteY4" fmla="*/ 5679439 h 5680075"/>
              <a:gd name="connsiteX5" fmla="*/ 3704488 w 5076137"/>
              <a:gd name="connsiteY5" fmla="*/ 5680075 h 5680075"/>
              <a:gd name="connsiteX6" fmla="*/ 3704488 w 5076137"/>
              <a:gd name="connsiteY6" fmla="*/ 5678993 h 5680075"/>
              <a:gd name="connsiteX7" fmla="*/ 0 w 5076137"/>
              <a:gd name="connsiteY7" fmla="*/ 5674160 h 5680075"/>
              <a:gd name="connsiteX8" fmla="*/ 28993 w 5076137"/>
              <a:gd name="connsiteY8" fmla="*/ 0 h 5680075"/>
              <a:gd name="connsiteX0" fmla="*/ 4294 w 5080431"/>
              <a:gd name="connsiteY0" fmla="*/ 0 h 5689739"/>
              <a:gd name="connsiteX1" fmla="*/ 3708782 w 5080431"/>
              <a:gd name="connsiteY1" fmla="*/ 9664 h 5689739"/>
              <a:gd name="connsiteX2" fmla="*/ 3711019 w 5080431"/>
              <a:gd name="connsiteY2" fmla="*/ 9664 h 5689739"/>
              <a:gd name="connsiteX3" fmla="*/ 3711019 w 5080431"/>
              <a:gd name="connsiteY3" fmla="*/ 17950 h 5689739"/>
              <a:gd name="connsiteX4" fmla="*/ 5080431 w 5080431"/>
              <a:gd name="connsiteY4" fmla="*/ 5689103 h 5689739"/>
              <a:gd name="connsiteX5" fmla="*/ 3708782 w 5080431"/>
              <a:gd name="connsiteY5" fmla="*/ 5689739 h 5689739"/>
              <a:gd name="connsiteX6" fmla="*/ 3708782 w 5080431"/>
              <a:gd name="connsiteY6" fmla="*/ 5688657 h 5689739"/>
              <a:gd name="connsiteX7" fmla="*/ 4294 w 5080431"/>
              <a:gd name="connsiteY7" fmla="*/ 5683824 h 5689739"/>
              <a:gd name="connsiteX8" fmla="*/ 4294 w 5080431"/>
              <a:gd name="connsiteY8" fmla="*/ 0 h 5689739"/>
              <a:gd name="connsiteX0" fmla="*/ 3321 w 5084290"/>
              <a:gd name="connsiteY0" fmla="*/ 0 h 5689739"/>
              <a:gd name="connsiteX1" fmla="*/ 3712641 w 5084290"/>
              <a:gd name="connsiteY1" fmla="*/ 9664 h 5689739"/>
              <a:gd name="connsiteX2" fmla="*/ 3714878 w 5084290"/>
              <a:gd name="connsiteY2" fmla="*/ 9664 h 5689739"/>
              <a:gd name="connsiteX3" fmla="*/ 3714878 w 5084290"/>
              <a:gd name="connsiteY3" fmla="*/ 17950 h 5689739"/>
              <a:gd name="connsiteX4" fmla="*/ 5084290 w 5084290"/>
              <a:gd name="connsiteY4" fmla="*/ 5689103 h 5689739"/>
              <a:gd name="connsiteX5" fmla="*/ 3712641 w 5084290"/>
              <a:gd name="connsiteY5" fmla="*/ 5689739 h 5689739"/>
              <a:gd name="connsiteX6" fmla="*/ 3712641 w 5084290"/>
              <a:gd name="connsiteY6" fmla="*/ 5688657 h 5689739"/>
              <a:gd name="connsiteX7" fmla="*/ 8153 w 5084290"/>
              <a:gd name="connsiteY7" fmla="*/ 5683824 h 5689739"/>
              <a:gd name="connsiteX8" fmla="*/ 3321 w 5084290"/>
              <a:gd name="connsiteY8" fmla="*/ 0 h 5689739"/>
              <a:gd name="connsiteX0" fmla="*/ 3321 w 5084290"/>
              <a:gd name="connsiteY0" fmla="*/ 0 h 5689739"/>
              <a:gd name="connsiteX1" fmla="*/ 3712641 w 5084290"/>
              <a:gd name="connsiteY1" fmla="*/ 9664 h 5689739"/>
              <a:gd name="connsiteX2" fmla="*/ 3714878 w 5084290"/>
              <a:gd name="connsiteY2" fmla="*/ 9664 h 5689739"/>
              <a:gd name="connsiteX3" fmla="*/ 3714878 w 5084290"/>
              <a:gd name="connsiteY3" fmla="*/ 17950 h 5689739"/>
              <a:gd name="connsiteX4" fmla="*/ 5084290 w 5084290"/>
              <a:gd name="connsiteY4" fmla="*/ 5689103 h 5689739"/>
              <a:gd name="connsiteX5" fmla="*/ 3712641 w 5084290"/>
              <a:gd name="connsiteY5" fmla="*/ 5689739 h 5689739"/>
              <a:gd name="connsiteX6" fmla="*/ 3712641 w 5084290"/>
              <a:gd name="connsiteY6" fmla="*/ 5688657 h 5689739"/>
              <a:gd name="connsiteX7" fmla="*/ 8153 w 5084290"/>
              <a:gd name="connsiteY7" fmla="*/ 5683824 h 5689739"/>
              <a:gd name="connsiteX8" fmla="*/ 3321 w 5084290"/>
              <a:gd name="connsiteY8" fmla="*/ 0 h 5689739"/>
              <a:gd name="connsiteX0" fmla="*/ 3321 w 5084290"/>
              <a:gd name="connsiteY0" fmla="*/ 7820 h 5697559"/>
              <a:gd name="connsiteX1" fmla="*/ 3712641 w 5084290"/>
              <a:gd name="connsiteY1" fmla="*/ 17484 h 5697559"/>
              <a:gd name="connsiteX2" fmla="*/ 3714878 w 5084290"/>
              <a:gd name="connsiteY2" fmla="*/ 17484 h 5697559"/>
              <a:gd name="connsiteX3" fmla="*/ 3714878 w 5084290"/>
              <a:gd name="connsiteY3" fmla="*/ 25770 h 5697559"/>
              <a:gd name="connsiteX4" fmla="*/ 5084290 w 5084290"/>
              <a:gd name="connsiteY4" fmla="*/ 5696923 h 5697559"/>
              <a:gd name="connsiteX5" fmla="*/ 3712641 w 5084290"/>
              <a:gd name="connsiteY5" fmla="*/ 5697559 h 5697559"/>
              <a:gd name="connsiteX6" fmla="*/ 3712641 w 5084290"/>
              <a:gd name="connsiteY6" fmla="*/ 5696477 h 5697559"/>
              <a:gd name="connsiteX7" fmla="*/ 8153 w 5084290"/>
              <a:gd name="connsiteY7" fmla="*/ 5691644 h 5697559"/>
              <a:gd name="connsiteX8" fmla="*/ 3321 w 5084290"/>
              <a:gd name="connsiteY8" fmla="*/ 7820 h 5697559"/>
              <a:gd name="connsiteX0" fmla="*/ 3321 w 5084290"/>
              <a:gd name="connsiteY0" fmla="*/ 7820 h 5697559"/>
              <a:gd name="connsiteX1" fmla="*/ 3712641 w 5084290"/>
              <a:gd name="connsiteY1" fmla="*/ 17484 h 5697559"/>
              <a:gd name="connsiteX2" fmla="*/ 3714878 w 5084290"/>
              <a:gd name="connsiteY2" fmla="*/ 17484 h 5697559"/>
              <a:gd name="connsiteX3" fmla="*/ 3710046 w 5084290"/>
              <a:gd name="connsiteY3" fmla="*/ 11274 h 5697559"/>
              <a:gd name="connsiteX4" fmla="*/ 5084290 w 5084290"/>
              <a:gd name="connsiteY4" fmla="*/ 5696923 h 5697559"/>
              <a:gd name="connsiteX5" fmla="*/ 3712641 w 5084290"/>
              <a:gd name="connsiteY5" fmla="*/ 5697559 h 5697559"/>
              <a:gd name="connsiteX6" fmla="*/ 3712641 w 5084290"/>
              <a:gd name="connsiteY6" fmla="*/ 5696477 h 5697559"/>
              <a:gd name="connsiteX7" fmla="*/ 8153 w 5084290"/>
              <a:gd name="connsiteY7" fmla="*/ 5691644 h 5697559"/>
              <a:gd name="connsiteX8" fmla="*/ 3321 w 5084290"/>
              <a:gd name="connsiteY8" fmla="*/ 7820 h 5697559"/>
              <a:gd name="connsiteX0" fmla="*/ 3321 w 5084290"/>
              <a:gd name="connsiteY0" fmla="*/ 11042 h 5700781"/>
              <a:gd name="connsiteX1" fmla="*/ 3712641 w 5084290"/>
              <a:gd name="connsiteY1" fmla="*/ 20706 h 5700781"/>
              <a:gd name="connsiteX2" fmla="*/ 3714878 w 5084290"/>
              <a:gd name="connsiteY2" fmla="*/ 20706 h 5700781"/>
              <a:gd name="connsiteX3" fmla="*/ 3710046 w 5084290"/>
              <a:gd name="connsiteY3" fmla="*/ 0 h 5700781"/>
              <a:gd name="connsiteX4" fmla="*/ 5084290 w 5084290"/>
              <a:gd name="connsiteY4" fmla="*/ 5700145 h 5700781"/>
              <a:gd name="connsiteX5" fmla="*/ 3712641 w 5084290"/>
              <a:gd name="connsiteY5" fmla="*/ 5700781 h 5700781"/>
              <a:gd name="connsiteX6" fmla="*/ 3712641 w 5084290"/>
              <a:gd name="connsiteY6" fmla="*/ 5699699 h 5700781"/>
              <a:gd name="connsiteX7" fmla="*/ 8153 w 5084290"/>
              <a:gd name="connsiteY7" fmla="*/ 5694866 h 5700781"/>
              <a:gd name="connsiteX8" fmla="*/ 3321 w 5084290"/>
              <a:gd name="connsiteY8" fmla="*/ 11042 h 5700781"/>
              <a:gd name="connsiteX0" fmla="*/ 3321 w 5084290"/>
              <a:gd name="connsiteY0" fmla="*/ 11042 h 5700781"/>
              <a:gd name="connsiteX1" fmla="*/ 3712641 w 5084290"/>
              <a:gd name="connsiteY1" fmla="*/ 20706 h 5700781"/>
              <a:gd name="connsiteX2" fmla="*/ 3714878 w 5084290"/>
              <a:gd name="connsiteY2" fmla="*/ 20706 h 5700781"/>
              <a:gd name="connsiteX3" fmla="*/ 3879170 w 5084290"/>
              <a:gd name="connsiteY3" fmla="*/ 0 h 5700781"/>
              <a:gd name="connsiteX4" fmla="*/ 5084290 w 5084290"/>
              <a:gd name="connsiteY4" fmla="*/ 5700145 h 5700781"/>
              <a:gd name="connsiteX5" fmla="*/ 3712641 w 5084290"/>
              <a:gd name="connsiteY5" fmla="*/ 5700781 h 5700781"/>
              <a:gd name="connsiteX6" fmla="*/ 3712641 w 5084290"/>
              <a:gd name="connsiteY6" fmla="*/ 5699699 h 5700781"/>
              <a:gd name="connsiteX7" fmla="*/ 8153 w 5084290"/>
              <a:gd name="connsiteY7" fmla="*/ 5694866 h 5700781"/>
              <a:gd name="connsiteX8" fmla="*/ 3321 w 5084290"/>
              <a:gd name="connsiteY8" fmla="*/ 11042 h 5700781"/>
              <a:gd name="connsiteX0" fmla="*/ 3321 w 5084290"/>
              <a:gd name="connsiteY0" fmla="*/ 125635 h 5815374"/>
              <a:gd name="connsiteX1" fmla="*/ 3712641 w 5084290"/>
              <a:gd name="connsiteY1" fmla="*/ 135299 h 5815374"/>
              <a:gd name="connsiteX2" fmla="*/ 3579578 w 5084290"/>
              <a:gd name="connsiteY2" fmla="*/ 0 h 5815374"/>
              <a:gd name="connsiteX3" fmla="*/ 3879170 w 5084290"/>
              <a:gd name="connsiteY3" fmla="*/ 114593 h 5815374"/>
              <a:gd name="connsiteX4" fmla="*/ 5084290 w 5084290"/>
              <a:gd name="connsiteY4" fmla="*/ 5814738 h 5815374"/>
              <a:gd name="connsiteX5" fmla="*/ 3712641 w 5084290"/>
              <a:gd name="connsiteY5" fmla="*/ 5815374 h 5815374"/>
              <a:gd name="connsiteX6" fmla="*/ 3712641 w 5084290"/>
              <a:gd name="connsiteY6" fmla="*/ 5814292 h 5815374"/>
              <a:gd name="connsiteX7" fmla="*/ 8153 w 5084290"/>
              <a:gd name="connsiteY7" fmla="*/ 5809459 h 5815374"/>
              <a:gd name="connsiteX8" fmla="*/ 3321 w 5084290"/>
              <a:gd name="connsiteY8" fmla="*/ 125635 h 5815374"/>
              <a:gd name="connsiteX0" fmla="*/ 3321 w 5084290"/>
              <a:gd name="connsiteY0" fmla="*/ 125635 h 5815374"/>
              <a:gd name="connsiteX1" fmla="*/ 2644744 w 5084290"/>
              <a:gd name="connsiteY1" fmla="*/ 130467 h 5815374"/>
              <a:gd name="connsiteX2" fmla="*/ 3579578 w 5084290"/>
              <a:gd name="connsiteY2" fmla="*/ 0 h 5815374"/>
              <a:gd name="connsiteX3" fmla="*/ 3879170 w 5084290"/>
              <a:gd name="connsiteY3" fmla="*/ 114593 h 5815374"/>
              <a:gd name="connsiteX4" fmla="*/ 5084290 w 5084290"/>
              <a:gd name="connsiteY4" fmla="*/ 5814738 h 5815374"/>
              <a:gd name="connsiteX5" fmla="*/ 3712641 w 5084290"/>
              <a:gd name="connsiteY5" fmla="*/ 5815374 h 5815374"/>
              <a:gd name="connsiteX6" fmla="*/ 3712641 w 5084290"/>
              <a:gd name="connsiteY6" fmla="*/ 5814292 h 5815374"/>
              <a:gd name="connsiteX7" fmla="*/ 8153 w 5084290"/>
              <a:gd name="connsiteY7" fmla="*/ 5809459 h 5815374"/>
              <a:gd name="connsiteX8" fmla="*/ 3321 w 5084290"/>
              <a:gd name="connsiteY8" fmla="*/ 125635 h 5815374"/>
              <a:gd name="connsiteX0" fmla="*/ 3321 w 5084290"/>
              <a:gd name="connsiteY0" fmla="*/ 11042 h 5700781"/>
              <a:gd name="connsiteX1" fmla="*/ 2644744 w 5084290"/>
              <a:gd name="connsiteY1" fmla="*/ 15874 h 5700781"/>
              <a:gd name="connsiteX2" fmla="*/ 3444279 w 5084290"/>
              <a:gd name="connsiteY2" fmla="*/ 6210 h 5700781"/>
              <a:gd name="connsiteX3" fmla="*/ 3879170 w 5084290"/>
              <a:gd name="connsiteY3" fmla="*/ 0 h 5700781"/>
              <a:gd name="connsiteX4" fmla="*/ 5084290 w 5084290"/>
              <a:gd name="connsiteY4" fmla="*/ 5700145 h 5700781"/>
              <a:gd name="connsiteX5" fmla="*/ 3712641 w 5084290"/>
              <a:gd name="connsiteY5" fmla="*/ 5700781 h 5700781"/>
              <a:gd name="connsiteX6" fmla="*/ 3712641 w 5084290"/>
              <a:gd name="connsiteY6" fmla="*/ 5699699 h 5700781"/>
              <a:gd name="connsiteX7" fmla="*/ 8153 w 5084290"/>
              <a:gd name="connsiteY7" fmla="*/ 5694866 h 5700781"/>
              <a:gd name="connsiteX8" fmla="*/ 3321 w 5084290"/>
              <a:gd name="connsiteY8" fmla="*/ 11042 h 5700781"/>
              <a:gd name="connsiteX0" fmla="*/ 3321 w 5084290"/>
              <a:gd name="connsiteY0" fmla="*/ 8808 h 5698547"/>
              <a:gd name="connsiteX1" fmla="*/ 2644744 w 5084290"/>
              <a:gd name="connsiteY1" fmla="*/ 13640 h 5698547"/>
              <a:gd name="connsiteX2" fmla="*/ 3444279 w 5084290"/>
              <a:gd name="connsiteY2" fmla="*/ 3976 h 5698547"/>
              <a:gd name="connsiteX3" fmla="*/ 3710046 w 5084290"/>
              <a:gd name="connsiteY3" fmla="*/ 7430 h 5698547"/>
              <a:gd name="connsiteX4" fmla="*/ 5084290 w 5084290"/>
              <a:gd name="connsiteY4" fmla="*/ 5697911 h 5698547"/>
              <a:gd name="connsiteX5" fmla="*/ 3712641 w 5084290"/>
              <a:gd name="connsiteY5" fmla="*/ 5698547 h 5698547"/>
              <a:gd name="connsiteX6" fmla="*/ 3712641 w 5084290"/>
              <a:gd name="connsiteY6" fmla="*/ 5697465 h 5698547"/>
              <a:gd name="connsiteX7" fmla="*/ 8153 w 5084290"/>
              <a:gd name="connsiteY7" fmla="*/ 5692632 h 5698547"/>
              <a:gd name="connsiteX8" fmla="*/ 3321 w 5084290"/>
              <a:gd name="connsiteY8" fmla="*/ 8808 h 5698547"/>
              <a:gd name="connsiteX0" fmla="*/ 3321 w 5084290"/>
              <a:gd name="connsiteY0" fmla="*/ 8808 h 5698547"/>
              <a:gd name="connsiteX1" fmla="*/ 2644744 w 5084290"/>
              <a:gd name="connsiteY1" fmla="*/ 13640 h 5698547"/>
              <a:gd name="connsiteX2" fmla="*/ 3439447 w 5084290"/>
              <a:gd name="connsiteY2" fmla="*/ 18473 h 5698547"/>
              <a:gd name="connsiteX3" fmla="*/ 3710046 w 5084290"/>
              <a:gd name="connsiteY3" fmla="*/ 7430 h 5698547"/>
              <a:gd name="connsiteX4" fmla="*/ 5084290 w 5084290"/>
              <a:gd name="connsiteY4" fmla="*/ 5697911 h 5698547"/>
              <a:gd name="connsiteX5" fmla="*/ 3712641 w 5084290"/>
              <a:gd name="connsiteY5" fmla="*/ 5698547 h 5698547"/>
              <a:gd name="connsiteX6" fmla="*/ 3712641 w 5084290"/>
              <a:gd name="connsiteY6" fmla="*/ 5697465 h 5698547"/>
              <a:gd name="connsiteX7" fmla="*/ 8153 w 5084290"/>
              <a:gd name="connsiteY7" fmla="*/ 5692632 h 5698547"/>
              <a:gd name="connsiteX8" fmla="*/ 3321 w 5084290"/>
              <a:gd name="connsiteY8" fmla="*/ 8808 h 5698547"/>
              <a:gd name="connsiteX0" fmla="*/ 3321 w 5084290"/>
              <a:gd name="connsiteY0" fmla="*/ 8808 h 5698547"/>
              <a:gd name="connsiteX1" fmla="*/ 2644744 w 5084290"/>
              <a:gd name="connsiteY1" fmla="*/ 13640 h 5698547"/>
              <a:gd name="connsiteX2" fmla="*/ 3429783 w 5084290"/>
              <a:gd name="connsiteY2" fmla="*/ 13641 h 5698547"/>
              <a:gd name="connsiteX3" fmla="*/ 3710046 w 5084290"/>
              <a:gd name="connsiteY3" fmla="*/ 7430 h 5698547"/>
              <a:gd name="connsiteX4" fmla="*/ 5084290 w 5084290"/>
              <a:gd name="connsiteY4" fmla="*/ 5697911 h 5698547"/>
              <a:gd name="connsiteX5" fmla="*/ 3712641 w 5084290"/>
              <a:gd name="connsiteY5" fmla="*/ 5698547 h 5698547"/>
              <a:gd name="connsiteX6" fmla="*/ 3712641 w 5084290"/>
              <a:gd name="connsiteY6" fmla="*/ 5697465 h 5698547"/>
              <a:gd name="connsiteX7" fmla="*/ 8153 w 5084290"/>
              <a:gd name="connsiteY7" fmla="*/ 5692632 h 5698547"/>
              <a:gd name="connsiteX8" fmla="*/ 3321 w 5084290"/>
              <a:gd name="connsiteY8" fmla="*/ 8808 h 5698547"/>
              <a:gd name="connsiteX0" fmla="*/ 3321 w 5084290"/>
              <a:gd name="connsiteY0" fmla="*/ 11707 h 5701446"/>
              <a:gd name="connsiteX1" fmla="*/ 2639912 w 5084290"/>
              <a:gd name="connsiteY1" fmla="*/ 6875 h 5701446"/>
              <a:gd name="connsiteX2" fmla="*/ 3429783 w 5084290"/>
              <a:gd name="connsiteY2" fmla="*/ 16540 h 5701446"/>
              <a:gd name="connsiteX3" fmla="*/ 3710046 w 5084290"/>
              <a:gd name="connsiteY3" fmla="*/ 10329 h 5701446"/>
              <a:gd name="connsiteX4" fmla="*/ 5084290 w 5084290"/>
              <a:gd name="connsiteY4" fmla="*/ 5700810 h 5701446"/>
              <a:gd name="connsiteX5" fmla="*/ 3712641 w 5084290"/>
              <a:gd name="connsiteY5" fmla="*/ 5701446 h 5701446"/>
              <a:gd name="connsiteX6" fmla="*/ 3712641 w 5084290"/>
              <a:gd name="connsiteY6" fmla="*/ 5700364 h 5701446"/>
              <a:gd name="connsiteX7" fmla="*/ 8153 w 5084290"/>
              <a:gd name="connsiteY7" fmla="*/ 5695531 h 5701446"/>
              <a:gd name="connsiteX8" fmla="*/ 3321 w 5084290"/>
              <a:gd name="connsiteY8" fmla="*/ 11707 h 5701446"/>
              <a:gd name="connsiteX0" fmla="*/ 3321 w 5084290"/>
              <a:gd name="connsiteY0" fmla="*/ 11707 h 5701446"/>
              <a:gd name="connsiteX1" fmla="*/ 2639912 w 5084290"/>
              <a:gd name="connsiteY1" fmla="*/ 6875 h 5701446"/>
              <a:gd name="connsiteX2" fmla="*/ 3424951 w 5084290"/>
              <a:gd name="connsiteY2" fmla="*/ 6876 h 5701446"/>
              <a:gd name="connsiteX3" fmla="*/ 3710046 w 5084290"/>
              <a:gd name="connsiteY3" fmla="*/ 10329 h 5701446"/>
              <a:gd name="connsiteX4" fmla="*/ 5084290 w 5084290"/>
              <a:gd name="connsiteY4" fmla="*/ 5700810 h 5701446"/>
              <a:gd name="connsiteX5" fmla="*/ 3712641 w 5084290"/>
              <a:gd name="connsiteY5" fmla="*/ 5701446 h 5701446"/>
              <a:gd name="connsiteX6" fmla="*/ 3712641 w 5084290"/>
              <a:gd name="connsiteY6" fmla="*/ 5700364 h 5701446"/>
              <a:gd name="connsiteX7" fmla="*/ 8153 w 5084290"/>
              <a:gd name="connsiteY7" fmla="*/ 5695531 h 5701446"/>
              <a:gd name="connsiteX8" fmla="*/ 3321 w 5084290"/>
              <a:gd name="connsiteY8" fmla="*/ 11707 h 5701446"/>
              <a:gd name="connsiteX0" fmla="*/ 17543 w 5076137"/>
              <a:gd name="connsiteY0" fmla="*/ 11707 h 5701446"/>
              <a:gd name="connsiteX1" fmla="*/ 2631759 w 5076137"/>
              <a:gd name="connsiteY1" fmla="*/ 6875 h 5701446"/>
              <a:gd name="connsiteX2" fmla="*/ 3416798 w 5076137"/>
              <a:gd name="connsiteY2" fmla="*/ 6876 h 5701446"/>
              <a:gd name="connsiteX3" fmla="*/ 3701893 w 5076137"/>
              <a:gd name="connsiteY3" fmla="*/ 10329 h 5701446"/>
              <a:gd name="connsiteX4" fmla="*/ 5076137 w 5076137"/>
              <a:gd name="connsiteY4" fmla="*/ 5700810 h 5701446"/>
              <a:gd name="connsiteX5" fmla="*/ 3704488 w 5076137"/>
              <a:gd name="connsiteY5" fmla="*/ 5701446 h 5701446"/>
              <a:gd name="connsiteX6" fmla="*/ 3704488 w 5076137"/>
              <a:gd name="connsiteY6" fmla="*/ 5700364 h 5701446"/>
              <a:gd name="connsiteX7" fmla="*/ 0 w 5076137"/>
              <a:gd name="connsiteY7" fmla="*/ 5695531 h 5701446"/>
              <a:gd name="connsiteX8" fmla="*/ 17543 w 5076137"/>
              <a:gd name="connsiteY8" fmla="*/ 11707 h 5701446"/>
              <a:gd name="connsiteX0" fmla="*/ 17543 w 5076137"/>
              <a:gd name="connsiteY0" fmla="*/ 4832 h 5694571"/>
              <a:gd name="connsiteX1" fmla="*/ 2631759 w 5076137"/>
              <a:gd name="connsiteY1" fmla="*/ 0 h 5694571"/>
              <a:gd name="connsiteX2" fmla="*/ 3416798 w 5076137"/>
              <a:gd name="connsiteY2" fmla="*/ 1 h 5694571"/>
              <a:gd name="connsiteX3" fmla="*/ 3701893 w 5076137"/>
              <a:gd name="connsiteY3" fmla="*/ 3454 h 5694571"/>
              <a:gd name="connsiteX4" fmla="*/ 5076137 w 5076137"/>
              <a:gd name="connsiteY4" fmla="*/ 5693935 h 5694571"/>
              <a:gd name="connsiteX5" fmla="*/ 3704488 w 5076137"/>
              <a:gd name="connsiteY5" fmla="*/ 5694571 h 5694571"/>
              <a:gd name="connsiteX6" fmla="*/ 3704488 w 5076137"/>
              <a:gd name="connsiteY6" fmla="*/ 5693489 h 5694571"/>
              <a:gd name="connsiteX7" fmla="*/ 0 w 5076137"/>
              <a:gd name="connsiteY7" fmla="*/ 5688656 h 5694571"/>
              <a:gd name="connsiteX8" fmla="*/ 17543 w 5076137"/>
              <a:gd name="connsiteY8" fmla="*/ 4832 h 5694571"/>
              <a:gd name="connsiteX0" fmla="*/ 3322 w 5061916"/>
              <a:gd name="connsiteY0" fmla="*/ 4832 h 5694571"/>
              <a:gd name="connsiteX1" fmla="*/ 2617538 w 5061916"/>
              <a:gd name="connsiteY1" fmla="*/ 0 h 5694571"/>
              <a:gd name="connsiteX2" fmla="*/ 3402577 w 5061916"/>
              <a:gd name="connsiteY2" fmla="*/ 1 h 5694571"/>
              <a:gd name="connsiteX3" fmla="*/ 3687672 w 5061916"/>
              <a:gd name="connsiteY3" fmla="*/ 3454 h 5694571"/>
              <a:gd name="connsiteX4" fmla="*/ 5061916 w 5061916"/>
              <a:gd name="connsiteY4" fmla="*/ 5693935 h 5694571"/>
              <a:gd name="connsiteX5" fmla="*/ 3690267 w 5061916"/>
              <a:gd name="connsiteY5" fmla="*/ 5694571 h 5694571"/>
              <a:gd name="connsiteX6" fmla="*/ 3690267 w 5061916"/>
              <a:gd name="connsiteY6" fmla="*/ 5693489 h 5694571"/>
              <a:gd name="connsiteX7" fmla="*/ 8154 w 5061916"/>
              <a:gd name="connsiteY7" fmla="*/ 5688656 h 5694571"/>
              <a:gd name="connsiteX8" fmla="*/ 3322 w 5061916"/>
              <a:gd name="connsiteY8" fmla="*/ 4832 h 5694571"/>
              <a:gd name="connsiteX0" fmla="*/ 3322 w 5061916"/>
              <a:gd name="connsiteY0" fmla="*/ 4832 h 5694571"/>
              <a:gd name="connsiteX1" fmla="*/ 2617538 w 5061916"/>
              <a:gd name="connsiteY1" fmla="*/ 0 h 5694571"/>
              <a:gd name="connsiteX2" fmla="*/ 3402577 w 5061916"/>
              <a:gd name="connsiteY2" fmla="*/ 1 h 5694571"/>
              <a:gd name="connsiteX3" fmla="*/ 3613274 w 5061916"/>
              <a:gd name="connsiteY3" fmla="*/ 3454 h 5694571"/>
              <a:gd name="connsiteX4" fmla="*/ 5061916 w 5061916"/>
              <a:gd name="connsiteY4" fmla="*/ 5693935 h 5694571"/>
              <a:gd name="connsiteX5" fmla="*/ 3690267 w 5061916"/>
              <a:gd name="connsiteY5" fmla="*/ 5694571 h 5694571"/>
              <a:gd name="connsiteX6" fmla="*/ 3690267 w 5061916"/>
              <a:gd name="connsiteY6" fmla="*/ 5693489 h 5694571"/>
              <a:gd name="connsiteX7" fmla="*/ 8154 w 5061916"/>
              <a:gd name="connsiteY7" fmla="*/ 5688656 h 5694571"/>
              <a:gd name="connsiteX8" fmla="*/ 3322 w 5061916"/>
              <a:gd name="connsiteY8" fmla="*/ 4832 h 5694571"/>
              <a:gd name="connsiteX0" fmla="*/ 3322 w 4960463"/>
              <a:gd name="connsiteY0" fmla="*/ 4832 h 5694571"/>
              <a:gd name="connsiteX1" fmla="*/ 2617538 w 4960463"/>
              <a:gd name="connsiteY1" fmla="*/ 0 h 5694571"/>
              <a:gd name="connsiteX2" fmla="*/ 3402577 w 4960463"/>
              <a:gd name="connsiteY2" fmla="*/ 1 h 5694571"/>
              <a:gd name="connsiteX3" fmla="*/ 3613274 w 4960463"/>
              <a:gd name="connsiteY3" fmla="*/ 3454 h 5694571"/>
              <a:gd name="connsiteX4" fmla="*/ 4960463 w 4960463"/>
              <a:gd name="connsiteY4" fmla="*/ 5693935 h 5694571"/>
              <a:gd name="connsiteX5" fmla="*/ 3690267 w 4960463"/>
              <a:gd name="connsiteY5" fmla="*/ 5694571 h 5694571"/>
              <a:gd name="connsiteX6" fmla="*/ 3690267 w 4960463"/>
              <a:gd name="connsiteY6" fmla="*/ 5693489 h 5694571"/>
              <a:gd name="connsiteX7" fmla="*/ 8154 w 4960463"/>
              <a:gd name="connsiteY7" fmla="*/ 5688656 h 5694571"/>
              <a:gd name="connsiteX8" fmla="*/ 3322 w 4960463"/>
              <a:gd name="connsiteY8" fmla="*/ 4832 h 5694571"/>
              <a:gd name="connsiteX0" fmla="*/ 162043 w 4952309"/>
              <a:gd name="connsiteY0" fmla="*/ 4832 h 5694571"/>
              <a:gd name="connsiteX1" fmla="*/ 2609384 w 4952309"/>
              <a:gd name="connsiteY1" fmla="*/ 0 h 5694571"/>
              <a:gd name="connsiteX2" fmla="*/ 3394423 w 4952309"/>
              <a:gd name="connsiteY2" fmla="*/ 1 h 5694571"/>
              <a:gd name="connsiteX3" fmla="*/ 3605120 w 4952309"/>
              <a:gd name="connsiteY3" fmla="*/ 3454 h 5694571"/>
              <a:gd name="connsiteX4" fmla="*/ 4952309 w 4952309"/>
              <a:gd name="connsiteY4" fmla="*/ 5693935 h 5694571"/>
              <a:gd name="connsiteX5" fmla="*/ 3682113 w 4952309"/>
              <a:gd name="connsiteY5" fmla="*/ 5694571 h 5694571"/>
              <a:gd name="connsiteX6" fmla="*/ 3682113 w 4952309"/>
              <a:gd name="connsiteY6" fmla="*/ 5693489 h 5694571"/>
              <a:gd name="connsiteX7" fmla="*/ 0 w 4952309"/>
              <a:gd name="connsiteY7" fmla="*/ 5688656 h 5694571"/>
              <a:gd name="connsiteX8" fmla="*/ 162043 w 4952309"/>
              <a:gd name="connsiteY8" fmla="*/ 4832 h 5694571"/>
              <a:gd name="connsiteX0" fmla="*/ 162043 w 4952309"/>
              <a:gd name="connsiteY0" fmla="*/ 4831 h 5694570"/>
              <a:gd name="connsiteX1" fmla="*/ 3394423 w 4952309"/>
              <a:gd name="connsiteY1" fmla="*/ 0 h 5694570"/>
              <a:gd name="connsiteX2" fmla="*/ 3605120 w 4952309"/>
              <a:gd name="connsiteY2" fmla="*/ 3453 h 5694570"/>
              <a:gd name="connsiteX3" fmla="*/ 4952309 w 4952309"/>
              <a:gd name="connsiteY3" fmla="*/ 5693934 h 5694570"/>
              <a:gd name="connsiteX4" fmla="*/ 3682113 w 4952309"/>
              <a:gd name="connsiteY4" fmla="*/ 5694570 h 5694570"/>
              <a:gd name="connsiteX5" fmla="*/ 3682113 w 4952309"/>
              <a:gd name="connsiteY5" fmla="*/ 5693488 h 5694570"/>
              <a:gd name="connsiteX6" fmla="*/ 0 w 4952309"/>
              <a:gd name="connsiteY6" fmla="*/ 5688655 h 5694570"/>
              <a:gd name="connsiteX7" fmla="*/ 162043 w 4952309"/>
              <a:gd name="connsiteY7" fmla="*/ 4831 h 5694570"/>
              <a:gd name="connsiteX0" fmla="*/ 162043 w 4952309"/>
              <a:gd name="connsiteY0" fmla="*/ 1378 h 5691117"/>
              <a:gd name="connsiteX1" fmla="*/ 3605120 w 4952309"/>
              <a:gd name="connsiteY1" fmla="*/ 0 h 5691117"/>
              <a:gd name="connsiteX2" fmla="*/ 4952309 w 4952309"/>
              <a:gd name="connsiteY2" fmla="*/ 5690481 h 5691117"/>
              <a:gd name="connsiteX3" fmla="*/ 3682113 w 4952309"/>
              <a:gd name="connsiteY3" fmla="*/ 5691117 h 5691117"/>
              <a:gd name="connsiteX4" fmla="*/ 3682113 w 4952309"/>
              <a:gd name="connsiteY4" fmla="*/ 5690035 h 5691117"/>
              <a:gd name="connsiteX5" fmla="*/ 0 w 4952309"/>
              <a:gd name="connsiteY5" fmla="*/ 5685202 h 5691117"/>
              <a:gd name="connsiteX6" fmla="*/ 162043 w 4952309"/>
              <a:gd name="connsiteY6" fmla="*/ 1378 h 5691117"/>
              <a:gd name="connsiteX0" fmla="*/ 4924 w 4795190"/>
              <a:gd name="connsiteY0" fmla="*/ 1378 h 5691117"/>
              <a:gd name="connsiteX1" fmla="*/ 3448001 w 4795190"/>
              <a:gd name="connsiteY1" fmla="*/ 0 h 5691117"/>
              <a:gd name="connsiteX2" fmla="*/ 4795190 w 4795190"/>
              <a:gd name="connsiteY2" fmla="*/ 5690481 h 5691117"/>
              <a:gd name="connsiteX3" fmla="*/ 3524994 w 4795190"/>
              <a:gd name="connsiteY3" fmla="*/ 5691117 h 5691117"/>
              <a:gd name="connsiteX4" fmla="*/ 3524994 w 4795190"/>
              <a:gd name="connsiteY4" fmla="*/ 5690035 h 5691117"/>
              <a:gd name="connsiteX5" fmla="*/ 2803 w 4795190"/>
              <a:gd name="connsiteY5" fmla="*/ 5394641 h 5691117"/>
              <a:gd name="connsiteX6" fmla="*/ 4924 w 4795190"/>
              <a:gd name="connsiteY6" fmla="*/ 1378 h 5691117"/>
              <a:gd name="connsiteX0" fmla="*/ 4924 w 4795190"/>
              <a:gd name="connsiteY0" fmla="*/ 1378 h 5691117"/>
              <a:gd name="connsiteX1" fmla="*/ 3448001 w 4795190"/>
              <a:gd name="connsiteY1" fmla="*/ 0 h 5691117"/>
              <a:gd name="connsiteX2" fmla="*/ 4795190 w 4795190"/>
              <a:gd name="connsiteY2" fmla="*/ 5690481 h 5691117"/>
              <a:gd name="connsiteX3" fmla="*/ 3524994 w 4795190"/>
              <a:gd name="connsiteY3" fmla="*/ 5691117 h 5691117"/>
              <a:gd name="connsiteX4" fmla="*/ 2803 w 4795190"/>
              <a:gd name="connsiteY4" fmla="*/ 5394641 h 5691117"/>
              <a:gd name="connsiteX5" fmla="*/ 4924 w 4795190"/>
              <a:gd name="connsiteY5" fmla="*/ 1378 h 5691117"/>
              <a:gd name="connsiteX0" fmla="*/ 4924 w 4795190"/>
              <a:gd name="connsiteY0" fmla="*/ 1378 h 5690481"/>
              <a:gd name="connsiteX1" fmla="*/ 3448001 w 4795190"/>
              <a:gd name="connsiteY1" fmla="*/ 0 h 5690481"/>
              <a:gd name="connsiteX2" fmla="*/ 4795190 w 4795190"/>
              <a:gd name="connsiteY2" fmla="*/ 5690481 h 5690481"/>
              <a:gd name="connsiteX3" fmla="*/ 2803 w 4795190"/>
              <a:gd name="connsiteY3" fmla="*/ 5394641 h 5690481"/>
              <a:gd name="connsiteX4" fmla="*/ 4924 w 4795190"/>
              <a:gd name="connsiteY4" fmla="*/ 1378 h 5690481"/>
              <a:gd name="connsiteX0" fmla="*/ 4924 w 4732612"/>
              <a:gd name="connsiteY0" fmla="*/ 1378 h 5399920"/>
              <a:gd name="connsiteX1" fmla="*/ 3448001 w 4732612"/>
              <a:gd name="connsiteY1" fmla="*/ 0 h 5399920"/>
              <a:gd name="connsiteX2" fmla="*/ 4732612 w 4732612"/>
              <a:gd name="connsiteY2" fmla="*/ 5399920 h 5399920"/>
              <a:gd name="connsiteX3" fmla="*/ 2803 w 4732612"/>
              <a:gd name="connsiteY3" fmla="*/ 5394641 h 5399920"/>
              <a:gd name="connsiteX4" fmla="*/ 4924 w 4732612"/>
              <a:gd name="connsiteY4" fmla="*/ 1378 h 539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32612" h="5399920">
                <a:moveTo>
                  <a:pt x="4924" y="1378"/>
                </a:moveTo>
                <a:lnTo>
                  <a:pt x="3448001" y="0"/>
                </a:lnTo>
                <a:lnTo>
                  <a:pt x="4732612" y="5399920"/>
                </a:lnTo>
                <a:lnTo>
                  <a:pt x="2803" y="5394641"/>
                </a:lnTo>
                <a:cubicBezTo>
                  <a:pt x="2804" y="3474261"/>
                  <a:pt x="-4740" y="1892765"/>
                  <a:pt x="4924" y="137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>
                <a:latin typeface="Myriad Pro" panose="020B050303040302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6820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 defTabSz="457200"/>
              <a:t>22/09/2021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Placeholder 50">
            <a:extLst>
              <a:ext uri="{FF2B5EF4-FFF2-40B4-BE49-F238E27FC236}">
                <a16:creationId xmlns:a16="http://schemas.microsoft.com/office/drawing/2014/main" id="{BD271C1B-7826-4DB8-8945-A299985F98C0}"/>
              </a:ext>
            </a:extLst>
          </p:cNvPr>
          <p:cNvSpPr txBox="1">
            <a:spLocks/>
          </p:cNvSpPr>
          <p:nvPr userDrawn="1"/>
        </p:nvSpPr>
        <p:spPr>
          <a:xfrm>
            <a:off x="467043" y="6528206"/>
            <a:ext cx="4939254" cy="2520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89">
                <a:solidFill>
                  <a:prstClr val="white"/>
                </a:solidFill>
              </a:rPr>
              <a:t>ela.europa.eu/en/campaigns/rights-for-all-seasons</a:t>
            </a:r>
            <a:endParaRPr lang="en-GB" sz="1089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102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067136D1-9DB5-4236-B7C1-B933ED7235A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" b="28"/>
          <a:stretch/>
        </p:blipFill>
        <p:spPr>
          <a:xfrm>
            <a:off x="196985" y="4165"/>
            <a:ext cx="5369216" cy="6511564"/>
          </a:xfrm>
        </p:spPr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35B7C77B-3F4F-4B3D-992F-45DEF735534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2" r="4632"/>
          <a:stretch/>
        </p:blipFill>
        <p:spPr>
          <a:xfrm>
            <a:off x="4382967" y="1255716"/>
            <a:ext cx="2606919" cy="5610225"/>
          </a:xfrm>
          <a:custGeom>
            <a:avLst/>
            <a:gdLst>
              <a:gd name="connsiteX0" fmla="*/ 0 w 2823931"/>
              <a:gd name="connsiteY0" fmla="*/ 0 h 5611340"/>
              <a:gd name="connsiteX1" fmla="*/ 1389676 w 2823931"/>
              <a:gd name="connsiteY1" fmla="*/ 0 h 5611340"/>
              <a:gd name="connsiteX2" fmla="*/ 1941187 w 2823931"/>
              <a:gd name="connsiteY2" fmla="*/ 2157715 h 5611340"/>
              <a:gd name="connsiteX3" fmla="*/ 524705 w 2823931"/>
              <a:gd name="connsiteY3" fmla="*/ 2157715 h 5611340"/>
              <a:gd name="connsiteX4" fmla="*/ 1046921 w 2823931"/>
              <a:gd name="connsiteY4" fmla="*/ 4282269 h 5611340"/>
              <a:gd name="connsiteX5" fmla="*/ 2485924 w 2823931"/>
              <a:gd name="connsiteY5" fmla="*/ 4288931 h 5611340"/>
              <a:gd name="connsiteX6" fmla="*/ 2823931 w 2823931"/>
              <a:gd name="connsiteY6" fmla="*/ 5611340 h 5611340"/>
              <a:gd name="connsiteX7" fmla="*/ 1348296 w 2823931"/>
              <a:gd name="connsiteY7" fmla="*/ 5603027 h 5611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3931" h="5611340">
                <a:moveTo>
                  <a:pt x="0" y="0"/>
                </a:moveTo>
                <a:lnTo>
                  <a:pt x="1389676" y="0"/>
                </a:lnTo>
                <a:lnTo>
                  <a:pt x="1941187" y="2157715"/>
                </a:lnTo>
                <a:lnTo>
                  <a:pt x="524705" y="2157715"/>
                </a:lnTo>
                <a:lnTo>
                  <a:pt x="1046921" y="4282269"/>
                </a:lnTo>
                <a:lnTo>
                  <a:pt x="2485924" y="4288931"/>
                </a:lnTo>
                <a:lnTo>
                  <a:pt x="2823931" y="5611340"/>
                </a:lnTo>
                <a:lnTo>
                  <a:pt x="1348296" y="5603027"/>
                </a:lnTo>
                <a:close/>
              </a:path>
            </a:pathLst>
          </a:cu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FC0575-B05C-414C-B54B-544753CD122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#Rights4AllSeasons</a:t>
            </a:r>
          </a:p>
          <a:p>
            <a:r>
              <a:rPr lang="en-GB" dirty="0"/>
              <a:t>#EU4FairWork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7567C2-7C76-4686-B767-4345344CC21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43644" y="3698877"/>
            <a:ext cx="3403373" cy="161479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DREPTURI PENTRU TOATE SEZOANELE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Sigură</a:t>
            </a:r>
            <a:r>
              <a:rPr kumimoji="0" lang="en-GB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, </a:t>
            </a:r>
            <a:r>
              <a:rPr kumimoji="0" lang="en-GB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sezonieră</a:t>
            </a:r>
            <a:r>
              <a:rPr kumimoji="0" lang="en-GB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, </a:t>
            </a:r>
            <a:r>
              <a:rPr kumimoji="0" lang="en-GB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declarată</a:t>
            </a:r>
            <a:endParaRPr kumimoji="0" lang="en-GB" sz="2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393654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On-screen Show (4:3)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Avenir</vt:lpstr>
      <vt:lpstr>Calibri</vt:lpstr>
      <vt:lpstr>Calibri Light</vt:lpstr>
      <vt:lpstr>Myriad Pro</vt:lpstr>
      <vt:lpstr>1_Office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Tudorie Andreea</dc:creator>
  <cp:lastModifiedBy>Timea Bako</cp:lastModifiedBy>
  <cp:revision>2</cp:revision>
  <dcterms:created xsi:type="dcterms:W3CDTF">2021-09-22T10:45:39Z</dcterms:created>
  <dcterms:modified xsi:type="dcterms:W3CDTF">2021-09-22T12:06:00Z</dcterms:modified>
</cp:coreProperties>
</file>